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Lst>
  <p:sldSz cx="12801600" cy="7772400"/>
  <p:notesSz cx="6858000" cy="9144000"/>
  <p:defaultTextStyle>
    <a:defPPr>
      <a:defRPr lang="en-US"/>
    </a:defPPr>
    <a:lvl1pPr marL="0" algn="l" defTabSz="1003083" rtl="0" eaLnBrk="1" latinLnBrk="0" hangingPunct="1">
      <a:defRPr sz="2100" kern="1200">
        <a:solidFill>
          <a:schemeClr val="tx1"/>
        </a:solidFill>
        <a:latin typeface="+mn-lt"/>
        <a:ea typeface="+mn-ea"/>
        <a:cs typeface="+mn-cs"/>
      </a:defRPr>
    </a:lvl1pPr>
    <a:lvl2pPr marL="501543" algn="l" defTabSz="1003083" rtl="0" eaLnBrk="1" latinLnBrk="0" hangingPunct="1">
      <a:defRPr sz="2100" kern="1200">
        <a:solidFill>
          <a:schemeClr val="tx1"/>
        </a:solidFill>
        <a:latin typeface="+mn-lt"/>
        <a:ea typeface="+mn-ea"/>
        <a:cs typeface="+mn-cs"/>
      </a:defRPr>
    </a:lvl2pPr>
    <a:lvl3pPr marL="1003083" algn="l" defTabSz="1003083" rtl="0" eaLnBrk="1" latinLnBrk="0" hangingPunct="1">
      <a:defRPr sz="2100" kern="1200">
        <a:solidFill>
          <a:schemeClr val="tx1"/>
        </a:solidFill>
        <a:latin typeface="+mn-lt"/>
        <a:ea typeface="+mn-ea"/>
        <a:cs typeface="+mn-cs"/>
      </a:defRPr>
    </a:lvl3pPr>
    <a:lvl4pPr marL="1504626" algn="l" defTabSz="1003083" rtl="0" eaLnBrk="1" latinLnBrk="0" hangingPunct="1">
      <a:defRPr sz="2100" kern="1200">
        <a:solidFill>
          <a:schemeClr val="tx1"/>
        </a:solidFill>
        <a:latin typeface="+mn-lt"/>
        <a:ea typeface="+mn-ea"/>
        <a:cs typeface="+mn-cs"/>
      </a:defRPr>
    </a:lvl4pPr>
    <a:lvl5pPr marL="2006168" algn="l" defTabSz="1003083" rtl="0" eaLnBrk="1" latinLnBrk="0" hangingPunct="1">
      <a:defRPr sz="2100" kern="1200">
        <a:solidFill>
          <a:schemeClr val="tx1"/>
        </a:solidFill>
        <a:latin typeface="+mn-lt"/>
        <a:ea typeface="+mn-ea"/>
        <a:cs typeface="+mn-cs"/>
      </a:defRPr>
    </a:lvl5pPr>
    <a:lvl6pPr marL="2507709" algn="l" defTabSz="1003083" rtl="0" eaLnBrk="1" latinLnBrk="0" hangingPunct="1">
      <a:defRPr sz="2100" kern="1200">
        <a:solidFill>
          <a:schemeClr val="tx1"/>
        </a:solidFill>
        <a:latin typeface="+mn-lt"/>
        <a:ea typeface="+mn-ea"/>
        <a:cs typeface="+mn-cs"/>
      </a:defRPr>
    </a:lvl6pPr>
    <a:lvl7pPr marL="3009252" algn="l" defTabSz="1003083" rtl="0" eaLnBrk="1" latinLnBrk="0" hangingPunct="1">
      <a:defRPr sz="2100" kern="1200">
        <a:solidFill>
          <a:schemeClr val="tx1"/>
        </a:solidFill>
        <a:latin typeface="+mn-lt"/>
        <a:ea typeface="+mn-ea"/>
        <a:cs typeface="+mn-cs"/>
      </a:defRPr>
    </a:lvl7pPr>
    <a:lvl8pPr marL="3510792" algn="l" defTabSz="1003083" rtl="0" eaLnBrk="1" latinLnBrk="0" hangingPunct="1">
      <a:defRPr sz="2100" kern="1200">
        <a:solidFill>
          <a:schemeClr val="tx1"/>
        </a:solidFill>
        <a:latin typeface="+mn-lt"/>
        <a:ea typeface="+mn-ea"/>
        <a:cs typeface="+mn-cs"/>
      </a:defRPr>
    </a:lvl8pPr>
    <a:lvl9pPr marL="4012334" algn="l" defTabSz="1003083" rtl="0" eaLnBrk="1" latinLnBrk="0" hangingPunct="1">
      <a:defRPr sz="21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03B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258" y="-72"/>
      </p:cViewPr>
      <p:guideLst>
        <p:guide orient="horz" pos="2448"/>
        <p:guide pos="403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2414514"/>
            <a:ext cx="10881360" cy="1666028"/>
          </a:xfrm>
        </p:spPr>
        <p:txBody>
          <a:bodyPr/>
          <a:lstStyle/>
          <a:p>
            <a:r>
              <a:rPr lang="en-US" smtClean="0"/>
              <a:t>Click to edit Master title style</a:t>
            </a:r>
            <a:endParaRPr lang="en-CA"/>
          </a:p>
        </p:txBody>
      </p:sp>
      <p:sp>
        <p:nvSpPr>
          <p:cNvPr id="3" name="Subtitle 2"/>
          <p:cNvSpPr>
            <a:spLocks noGrp="1"/>
          </p:cNvSpPr>
          <p:nvPr>
            <p:ph type="subTitle" idx="1"/>
          </p:nvPr>
        </p:nvSpPr>
        <p:spPr>
          <a:xfrm>
            <a:off x="1920240" y="4404360"/>
            <a:ext cx="8961120" cy="1986280"/>
          </a:xfrm>
        </p:spPr>
        <p:txBody>
          <a:bodyPr/>
          <a:lstStyle>
            <a:lvl1pPr marL="0" indent="0" algn="ctr">
              <a:buNone/>
              <a:defRPr>
                <a:solidFill>
                  <a:schemeClr val="tx1">
                    <a:tint val="75000"/>
                  </a:schemeClr>
                </a:solidFill>
              </a:defRPr>
            </a:lvl1pPr>
            <a:lvl2pPr marL="501543" indent="0" algn="ctr">
              <a:buNone/>
              <a:defRPr>
                <a:solidFill>
                  <a:schemeClr val="tx1">
                    <a:tint val="75000"/>
                  </a:schemeClr>
                </a:solidFill>
              </a:defRPr>
            </a:lvl2pPr>
            <a:lvl3pPr marL="1003083" indent="0" algn="ctr">
              <a:buNone/>
              <a:defRPr>
                <a:solidFill>
                  <a:schemeClr val="tx1">
                    <a:tint val="75000"/>
                  </a:schemeClr>
                </a:solidFill>
              </a:defRPr>
            </a:lvl3pPr>
            <a:lvl4pPr marL="1504626" indent="0" algn="ctr">
              <a:buNone/>
              <a:defRPr>
                <a:solidFill>
                  <a:schemeClr val="tx1">
                    <a:tint val="75000"/>
                  </a:schemeClr>
                </a:solidFill>
              </a:defRPr>
            </a:lvl4pPr>
            <a:lvl5pPr marL="2006168" indent="0" algn="ctr">
              <a:buNone/>
              <a:defRPr>
                <a:solidFill>
                  <a:schemeClr val="tx1">
                    <a:tint val="75000"/>
                  </a:schemeClr>
                </a:solidFill>
              </a:defRPr>
            </a:lvl5pPr>
            <a:lvl6pPr marL="2507709" indent="0" algn="ctr">
              <a:buNone/>
              <a:defRPr>
                <a:solidFill>
                  <a:schemeClr val="tx1">
                    <a:tint val="75000"/>
                  </a:schemeClr>
                </a:solidFill>
              </a:defRPr>
            </a:lvl6pPr>
            <a:lvl7pPr marL="3009252" indent="0" algn="ctr">
              <a:buNone/>
              <a:defRPr>
                <a:solidFill>
                  <a:schemeClr val="tx1">
                    <a:tint val="75000"/>
                  </a:schemeClr>
                </a:solidFill>
              </a:defRPr>
            </a:lvl7pPr>
            <a:lvl8pPr marL="3510792" indent="0" algn="ctr">
              <a:buNone/>
              <a:defRPr>
                <a:solidFill>
                  <a:schemeClr val="tx1">
                    <a:tint val="75000"/>
                  </a:schemeClr>
                </a:solidFill>
              </a:defRPr>
            </a:lvl8pPr>
            <a:lvl9pPr marL="4012334"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07BE0379-752F-45E5-AFE0-CE46F8D65C9A}" type="datetimeFigureOut">
              <a:rPr lang="en-CA" smtClean="0"/>
              <a:t>11/12/2017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4356552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07BE0379-752F-45E5-AFE0-CE46F8D65C9A}" type="datetimeFigureOut">
              <a:rPr lang="en-CA" smtClean="0"/>
              <a:t>11/12/2017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19718128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81160" y="311291"/>
            <a:ext cx="2880360" cy="6631728"/>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640080" y="311291"/>
            <a:ext cx="8427720" cy="663172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07BE0379-752F-45E5-AFE0-CE46F8D65C9A}" type="datetimeFigureOut">
              <a:rPr lang="en-CA" smtClean="0"/>
              <a:t>11/12/2017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3295201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07BE0379-752F-45E5-AFE0-CE46F8D65C9A}" type="datetimeFigureOut">
              <a:rPr lang="en-CA" smtClean="0"/>
              <a:t>11/12/2017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400230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11237" y="4994527"/>
            <a:ext cx="10881360" cy="1543685"/>
          </a:xfrm>
        </p:spPr>
        <p:txBody>
          <a:bodyPr anchor="t"/>
          <a:lstStyle>
            <a:lvl1pPr algn="l">
              <a:defRPr sz="4400" b="1" cap="all"/>
            </a:lvl1pPr>
          </a:lstStyle>
          <a:p>
            <a:r>
              <a:rPr lang="en-US" smtClean="0"/>
              <a:t>Click to edit Master title style</a:t>
            </a:r>
            <a:endParaRPr lang="en-CA"/>
          </a:p>
        </p:txBody>
      </p:sp>
      <p:sp>
        <p:nvSpPr>
          <p:cNvPr id="3" name="Text Placeholder 2"/>
          <p:cNvSpPr>
            <a:spLocks noGrp="1"/>
          </p:cNvSpPr>
          <p:nvPr>
            <p:ph type="body" idx="1"/>
          </p:nvPr>
        </p:nvSpPr>
        <p:spPr>
          <a:xfrm>
            <a:off x="1011237" y="3294275"/>
            <a:ext cx="10881360" cy="1700212"/>
          </a:xfrm>
        </p:spPr>
        <p:txBody>
          <a:bodyPr anchor="b"/>
          <a:lstStyle>
            <a:lvl1pPr marL="0" indent="0">
              <a:buNone/>
              <a:defRPr sz="2200">
                <a:solidFill>
                  <a:schemeClr val="tx1">
                    <a:tint val="75000"/>
                  </a:schemeClr>
                </a:solidFill>
              </a:defRPr>
            </a:lvl1pPr>
            <a:lvl2pPr marL="501543" indent="0">
              <a:buNone/>
              <a:defRPr sz="2100">
                <a:solidFill>
                  <a:schemeClr val="tx1">
                    <a:tint val="75000"/>
                  </a:schemeClr>
                </a:solidFill>
              </a:defRPr>
            </a:lvl2pPr>
            <a:lvl3pPr marL="1003083" indent="0">
              <a:buNone/>
              <a:defRPr sz="1800">
                <a:solidFill>
                  <a:schemeClr val="tx1">
                    <a:tint val="75000"/>
                  </a:schemeClr>
                </a:solidFill>
              </a:defRPr>
            </a:lvl3pPr>
            <a:lvl4pPr marL="1504626" indent="0">
              <a:buNone/>
              <a:defRPr sz="1500">
                <a:solidFill>
                  <a:schemeClr val="tx1">
                    <a:tint val="75000"/>
                  </a:schemeClr>
                </a:solidFill>
              </a:defRPr>
            </a:lvl4pPr>
            <a:lvl5pPr marL="2006168" indent="0">
              <a:buNone/>
              <a:defRPr sz="1500">
                <a:solidFill>
                  <a:schemeClr val="tx1">
                    <a:tint val="75000"/>
                  </a:schemeClr>
                </a:solidFill>
              </a:defRPr>
            </a:lvl5pPr>
            <a:lvl6pPr marL="2507709" indent="0">
              <a:buNone/>
              <a:defRPr sz="1500">
                <a:solidFill>
                  <a:schemeClr val="tx1">
                    <a:tint val="75000"/>
                  </a:schemeClr>
                </a:solidFill>
              </a:defRPr>
            </a:lvl6pPr>
            <a:lvl7pPr marL="3009252" indent="0">
              <a:buNone/>
              <a:defRPr sz="1500">
                <a:solidFill>
                  <a:schemeClr val="tx1">
                    <a:tint val="75000"/>
                  </a:schemeClr>
                </a:solidFill>
              </a:defRPr>
            </a:lvl7pPr>
            <a:lvl8pPr marL="3510792" indent="0">
              <a:buNone/>
              <a:defRPr sz="1500">
                <a:solidFill>
                  <a:schemeClr val="tx1">
                    <a:tint val="75000"/>
                  </a:schemeClr>
                </a:solidFill>
              </a:defRPr>
            </a:lvl8pPr>
            <a:lvl9pPr marL="4012334" indent="0">
              <a:buNone/>
              <a:defRPr sz="15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BE0379-752F-45E5-AFE0-CE46F8D65C9A}" type="datetimeFigureOut">
              <a:rPr lang="en-CA" smtClean="0"/>
              <a:t>11/12/2017</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350373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640080" y="1813571"/>
            <a:ext cx="5654040" cy="5129425"/>
          </a:xfrm>
        </p:spPr>
        <p:txBody>
          <a:bodyPr/>
          <a:lstStyle>
            <a:lvl1pPr>
              <a:defRPr sz="3100"/>
            </a:lvl1pPr>
            <a:lvl2pPr>
              <a:defRPr sz="2600"/>
            </a:lvl2pPr>
            <a:lvl3pPr>
              <a:defRPr sz="22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6507480" y="1813571"/>
            <a:ext cx="5654040" cy="5129425"/>
          </a:xfrm>
        </p:spPr>
        <p:txBody>
          <a:bodyPr/>
          <a:lstStyle>
            <a:lvl1pPr>
              <a:defRPr sz="3100"/>
            </a:lvl1pPr>
            <a:lvl2pPr>
              <a:defRPr sz="2600"/>
            </a:lvl2pPr>
            <a:lvl3pPr>
              <a:defRPr sz="22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07BE0379-752F-45E5-AFE0-CE46F8D65C9A}" type="datetimeFigureOut">
              <a:rPr lang="en-CA" smtClean="0"/>
              <a:t>11/12/2017</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4073046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640095" y="1739795"/>
            <a:ext cx="5656265" cy="725064"/>
          </a:xfrm>
        </p:spPr>
        <p:txBody>
          <a:bodyPr anchor="b"/>
          <a:lstStyle>
            <a:lvl1pPr marL="0" indent="0">
              <a:buNone/>
              <a:defRPr sz="2600" b="1"/>
            </a:lvl1pPr>
            <a:lvl2pPr marL="501543" indent="0">
              <a:buNone/>
              <a:defRPr sz="2200" b="1"/>
            </a:lvl2pPr>
            <a:lvl3pPr marL="1003083" indent="0">
              <a:buNone/>
              <a:defRPr sz="2100" b="1"/>
            </a:lvl3pPr>
            <a:lvl4pPr marL="1504626" indent="0">
              <a:buNone/>
              <a:defRPr sz="1800" b="1"/>
            </a:lvl4pPr>
            <a:lvl5pPr marL="2006168" indent="0">
              <a:buNone/>
              <a:defRPr sz="1800" b="1"/>
            </a:lvl5pPr>
            <a:lvl6pPr marL="2507709" indent="0">
              <a:buNone/>
              <a:defRPr sz="1800" b="1"/>
            </a:lvl6pPr>
            <a:lvl7pPr marL="3009252" indent="0">
              <a:buNone/>
              <a:defRPr sz="1800" b="1"/>
            </a:lvl7pPr>
            <a:lvl8pPr marL="3510792" indent="0">
              <a:buNone/>
              <a:defRPr sz="1800" b="1"/>
            </a:lvl8pPr>
            <a:lvl9pPr marL="4012334"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640095" y="2464859"/>
            <a:ext cx="5656265" cy="4478126"/>
          </a:xfrm>
        </p:spPr>
        <p:txBody>
          <a:bodyPr/>
          <a:lstStyle>
            <a:lvl1pPr>
              <a:defRPr sz="2600"/>
            </a:lvl1pPr>
            <a:lvl2pPr>
              <a:defRPr sz="2200"/>
            </a:lvl2pPr>
            <a:lvl3pPr>
              <a:defRPr sz="21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6503054" y="1739795"/>
            <a:ext cx="5658485" cy="725064"/>
          </a:xfrm>
        </p:spPr>
        <p:txBody>
          <a:bodyPr anchor="b"/>
          <a:lstStyle>
            <a:lvl1pPr marL="0" indent="0">
              <a:buNone/>
              <a:defRPr sz="2600" b="1"/>
            </a:lvl1pPr>
            <a:lvl2pPr marL="501543" indent="0">
              <a:buNone/>
              <a:defRPr sz="2200" b="1"/>
            </a:lvl2pPr>
            <a:lvl3pPr marL="1003083" indent="0">
              <a:buNone/>
              <a:defRPr sz="2100" b="1"/>
            </a:lvl3pPr>
            <a:lvl4pPr marL="1504626" indent="0">
              <a:buNone/>
              <a:defRPr sz="1800" b="1"/>
            </a:lvl4pPr>
            <a:lvl5pPr marL="2006168" indent="0">
              <a:buNone/>
              <a:defRPr sz="1800" b="1"/>
            </a:lvl5pPr>
            <a:lvl6pPr marL="2507709" indent="0">
              <a:buNone/>
              <a:defRPr sz="1800" b="1"/>
            </a:lvl6pPr>
            <a:lvl7pPr marL="3009252" indent="0">
              <a:buNone/>
              <a:defRPr sz="1800" b="1"/>
            </a:lvl7pPr>
            <a:lvl8pPr marL="3510792" indent="0">
              <a:buNone/>
              <a:defRPr sz="1800" b="1"/>
            </a:lvl8pPr>
            <a:lvl9pPr marL="4012334"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6503054" y="2464859"/>
            <a:ext cx="5658485" cy="4478126"/>
          </a:xfrm>
        </p:spPr>
        <p:txBody>
          <a:bodyPr/>
          <a:lstStyle>
            <a:lvl1pPr>
              <a:defRPr sz="2600"/>
            </a:lvl1pPr>
            <a:lvl2pPr>
              <a:defRPr sz="2200"/>
            </a:lvl2pPr>
            <a:lvl3pPr>
              <a:defRPr sz="21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07BE0379-752F-45E5-AFE0-CE46F8D65C9A}" type="datetimeFigureOut">
              <a:rPr lang="en-CA" smtClean="0"/>
              <a:t>11/12/2017</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29487823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07BE0379-752F-45E5-AFE0-CE46F8D65C9A}" type="datetimeFigureOut">
              <a:rPr lang="en-CA" smtClean="0"/>
              <a:t>11/12/2017</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2711931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BE0379-752F-45E5-AFE0-CE46F8D65C9A}" type="datetimeFigureOut">
              <a:rPr lang="en-CA" smtClean="0"/>
              <a:t>11/12/2017</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18635980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0088" y="309457"/>
            <a:ext cx="4211637" cy="1316990"/>
          </a:xfrm>
        </p:spPr>
        <p:txBody>
          <a:bodyPr anchor="b"/>
          <a:lstStyle>
            <a:lvl1pPr algn="l">
              <a:defRPr sz="2200" b="1"/>
            </a:lvl1pPr>
          </a:lstStyle>
          <a:p>
            <a:r>
              <a:rPr lang="en-US" smtClean="0"/>
              <a:t>Click to edit Master title style</a:t>
            </a:r>
            <a:endParaRPr lang="en-CA"/>
          </a:p>
        </p:txBody>
      </p:sp>
      <p:sp>
        <p:nvSpPr>
          <p:cNvPr id="3" name="Content Placeholder 2"/>
          <p:cNvSpPr>
            <a:spLocks noGrp="1"/>
          </p:cNvSpPr>
          <p:nvPr>
            <p:ph idx="1"/>
          </p:nvPr>
        </p:nvSpPr>
        <p:spPr>
          <a:xfrm>
            <a:off x="5005078" y="309490"/>
            <a:ext cx="7156451" cy="6633528"/>
          </a:xfrm>
        </p:spPr>
        <p:txBody>
          <a:bodyPr/>
          <a:lstStyle>
            <a:lvl1pPr>
              <a:defRPr sz="3500"/>
            </a:lvl1pPr>
            <a:lvl2pPr>
              <a:defRPr sz="3100"/>
            </a:lvl2pPr>
            <a:lvl3pPr>
              <a:defRPr sz="26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640088" y="1626454"/>
            <a:ext cx="4211637" cy="5316538"/>
          </a:xfrm>
        </p:spPr>
        <p:txBody>
          <a:bodyPr/>
          <a:lstStyle>
            <a:lvl1pPr marL="0" indent="0">
              <a:buNone/>
              <a:defRPr sz="1500"/>
            </a:lvl1pPr>
            <a:lvl2pPr marL="501543" indent="0">
              <a:buNone/>
              <a:defRPr sz="1300"/>
            </a:lvl2pPr>
            <a:lvl3pPr marL="1003083" indent="0">
              <a:buNone/>
              <a:defRPr sz="1200"/>
            </a:lvl3pPr>
            <a:lvl4pPr marL="1504626" indent="0">
              <a:buNone/>
              <a:defRPr sz="1000"/>
            </a:lvl4pPr>
            <a:lvl5pPr marL="2006168" indent="0">
              <a:buNone/>
              <a:defRPr sz="1000"/>
            </a:lvl5pPr>
            <a:lvl6pPr marL="2507709" indent="0">
              <a:buNone/>
              <a:defRPr sz="1000"/>
            </a:lvl6pPr>
            <a:lvl7pPr marL="3009252" indent="0">
              <a:buNone/>
              <a:defRPr sz="1000"/>
            </a:lvl7pPr>
            <a:lvl8pPr marL="3510792" indent="0">
              <a:buNone/>
              <a:defRPr sz="1000"/>
            </a:lvl8pPr>
            <a:lvl9pPr marL="4012334"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BE0379-752F-45E5-AFE0-CE46F8D65C9A}" type="datetimeFigureOut">
              <a:rPr lang="en-CA" smtClean="0"/>
              <a:t>11/12/2017</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543507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09205" y="5440683"/>
            <a:ext cx="7680960" cy="642303"/>
          </a:xfrm>
        </p:spPr>
        <p:txBody>
          <a:bodyPr anchor="b"/>
          <a:lstStyle>
            <a:lvl1pPr algn="l">
              <a:defRPr sz="2200" b="1"/>
            </a:lvl1pPr>
          </a:lstStyle>
          <a:p>
            <a:r>
              <a:rPr lang="en-US" smtClean="0"/>
              <a:t>Click to edit Master title style</a:t>
            </a:r>
            <a:endParaRPr lang="en-CA"/>
          </a:p>
        </p:txBody>
      </p:sp>
      <p:sp>
        <p:nvSpPr>
          <p:cNvPr id="3" name="Picture Placeholder 2"/>
          <p:cNvSpPr>
            <a:spLocks noGrp="1"/>
          </p:cNvSpPr>
          <p:nvPr>
            <p:ph type="pic" idx="1"/>
          </p:nvPr>
        </p:nvSpPr>
        <p:spPr>
          <a:xfrm>
            <a:off x="2509205" y="694478"/>
            <a:ext cx="7680960" cy="4663440"/>
          </a:xfrm>
        </p:spPr>
        <p:txBody>
          <a:bodyPr/>
          <a:lstStyle>
            <a:lvl1pPr marL="0" indent="0">
              <a:buNone/>
              <a:defRPr sz="3500"/>
            </a:lvl1pPr>
            <a:lvl2pPr marL="501543" indent="0">
              <a:buNone/>
              <a:defRPr sz="3100"/>
            </a:lvl2pPr>
            <a:lvl3pPr marL="1003083" indent="0">
              <a:buNone/>
              <a:defRPr sz="2600"/>
            </a:lvl3pPr>
            <a:lvl4pPr marL="1504626" indent="0">
              <a:buNone/>
              <a:defRPr sz="2200"/>
            </a:lvl4pPr>
            <a:lvl5pPr marL="2006168" indent="0">
              <a:buNone/>
              <a:defRPr sz="2200"/>
            </a:lvl5pPr>
            <a:lvl6pPr marL="2507709" indent="0">
              <a:buNone/>
              <a:defRPr sz="2200"/>
            </a:lvl6pPr>
            <a:lvl7pPr marL="3009252" indent="0">
              <a:buNone/>
              <a:defRPr sz="2200"/>
            </a:lvl7pPr>
            <a:lvl8pPr marL="3510792" indent="0">
              <a:buNone/>
              <a:defRPr sz="2200"/>
            </a:lvl8pPr>
            <a:lvl9pPr marL="4012334" indent="0">
              <a:buNone/>
              <a:defRPr sz="2200"/>
            </a:lvl9pPr>
          </a:lstStyle>
          <a:p>
            <a:endParaRPr lang="en-CA"/>
          </a:p>
        </p:txBody>
      </p:sp>
      <p:sp>
        <p:nvSpPr>
          <p:cNvPr id="4" name="Text Placeholder 3"/>
          <p:cNvSpPr>
            <a:spLocks noGrp="1"/>
          </p:cNvSpPr>
          <p:nvPr>
            <p:ph type="body" sz="half" idx="2"/>
          </p:nvPr>
        </p:nvSpPr>
        <p:spPr>
          <a:xfrm>
            <a:off x="2509205" y="6082986"/>
            <a:ext cx="7680960" cy="912177"/>
          </a:xfrm>
        </p:spPr>
        <p:txBody>
          <a:bodyPr/>
          <a:lstStyle>
            <a:lvl1pPr marL="0" indent="0">
              <a:buNone/>
              <a:defRPr sz="1500"/>
            </a:lvl1pPr>
            <a:lvl2pPr marL="501543" indent="0">
              <a:buNone/>
              <a:defRPr sz="1300"/>
            </a:lvl2pPr>
            <a:lvl3pPr marL="1003083" indent="0">
              <a:buNone/>
              <a:defRPr sz="1200"/>
            </a:lvl3pPr>
            <a:lvl4pPr marL="1504626" indent="0">
              <a:buNone/>
              <a:defRPr sz="1000"/>
            </a:lvl4pPr>
            <a:lvl5pPr marL="2006168" indent="0">
              <a:buNone/>
              <a:defRPr sz="1000"/>
            </a:lvl5pPr>
            <a:lvl6pPr marL="2507709" indent="0">
              <a:buNone/>
              <a:defRPr sz="1000"/>
            </a:lvl6pPr>
            <a:lvl7pPr marL="3009252" indent="0">
              <a:buNone/>
              <a:defRPr sz="1000"/>
            </a:lvl7pPr>
            <a:lvl8pPr marL="3510792" indent="0">
              <a:buNone/>
              <a:defRPr sz="1000"/>
            </a:lvl8pPr>
            <a:lvl9pPr marL="4012334"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BE0379-752F-45E5-AFE0-CE46F8D65C9A}" type="datetimeFigureOut">
              <a:rPr lang="en-CA" smtClean="0"/>
              <a:t>11/12/2017</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107BA648-9AB1-40C7-BF04-02E9BB0D29A0}" type="slidenum">
              <a:rPr lang="en-CA" smtClean="0"/>
              <a:t>‹#›</a:t>
            </a:fld>
            <a:endParaRPr lang="en-CA"/>
          </a:p>
        </p:txBody>
      </p:sp>
    </p:spTree>
    <p:extLst>
      <p:ext uri="{BB962C8B-B14F-4D97-AF65-F5344CB8AC3E}">
        <p14:creationId xmlns:p14="http://schemas.microsoft.com/office/powerpoint/2010/main" val="35783425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40080" y="311256"/>
            <a:ext cx="11521440" cy="1295400"/>
          </a:xfrm>
          <a:prstGeom prst="rect">
            <a:avLst/>
          </a:prstGeom>
        </p:spPr>
        <p:txBody>
          <a:bodyPr vert="horz" lIns="100308" tIns="50154" rIns="100308" bIns="50154"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640080" y="1813571"/>
            <a:ext cx="11521440" cy="5129425"/>
          </a:xfrm>
          <a:prstGeom prst="rect">
            <a:avLst/>
          </a:prstGeom>
        </p:spPr>
        <p:txBody>
          <a:bodyPr vert="horz" lIns="100308" tIns="50154" rIns="100308" bIns="5015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640080" y="7203898"/>
            <a:ext cx="2987040" cy="413808"/>
          </a:xfrm>
          <a:prstGeom prst="rect">
            <a:avLst/>
          </a:prstGeom>
        </p:spPr>
        <p:txBody>
          <a:bodyPr vert="horz" lIns="100308" tIns="50154" rIns="100308" bIns="50154" rtlCol="0" anchor="ctr"/>
          <a:lstStyle>
            <a:lvl1pPr algn="l">
              <a:defRPr sz="1300">
                <a:solidFill>
                  <a:schemeClr val="tx1">
                    <a:tint val="75000"/>
                  </a:schemeClr>
                </a:solidFill>
              </a:defRPr>
            </a:lvl1pPr>
          </a:lstStyle>
          <a:p>
            <a:fld id="{07BE0379-752F-45E5-AFE0-CE46F8D65C9A}" type="datetimeFigureOut">
              <a:rPr lang="en-CA" smtClean="0"/>
              <a:t>11/12/2017</a:t>
            </a:fld>
            <a:endParaRPr lang="en-CA"/>
          </a:p>
        </p:txBody>
      </p:sp>
      <p:sp>
        <p:nvSpPr>
          <p:cNvPr id="5" name="Footer Placeholder 4"/>
          <p:cNvSpPr>
            <a:spLocks noGrp="1"/>
          </p:cNvSpPr>
          <p:nvPr>
            <p:ph type="ftr" sz="quarter" idx="3"/>
          </p:nvPr>
        </p:nvSpPr>
        <p:spPr>
          <a:xfrm>
            <a:off x="4373880" y="7203898"/>
            <a:ext cx="4053840" cy="413808"/>
          </a:xfrm>
          <a:prstGeom prst="rect">
            <a:avLst/>
          </a:prstGeom>
        </p:spPr>
        <p:txBody>
          <a:bodyPr vert="horz" lIns="100308" tIns="50154" rIns="100308" bIns="50154" rtlCol="0" anchor="ctr"/>
          <a:lstStyle>
            <a:lvl1pPr algn="ctr">
              <a:defRPr sz="13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9174480" y="7203898"/>
            <a:ext cx="2987040" cy="413808"/>
          </a:xfrm>
          <a:prstGeom prst="rect">
            <a:avLst/>
          </a:prstGeom>
        </p:spPr>
        <p:txBody>
          <a:bodyPr vert="horz" lIns="100308" tIns="50154" rIns="100308" bIns="50154" rtlCol="0" anchor="ctr"/>
          <a:lstStyle>
            <a:lvl1pPr algn="r">
              <a:defRPr sz="1300">
                <a:solidFill>
                  <a:schemeClr val="tx1">
                    <a:tint val="75000"/>
                  </a:schemeClr>
                </a:solidFill>
              </a:defRPr>
            </a:lvl1pPr>
          </a:lstStyle>
          <a:p>
            <a:fld id="{107BA648-9AB1-40C7-BF04-02E9BB0D29A0}" type="slidenum">
              <a:rPr lang="en-CA" smtClean="0"/>
              <a:t>‹#›</a:t>
            </a:fld>
            <a:endParaRPr lang="en-CA"/>
          </a:p>
        </p:txBody>
      </p:sp>
    </p:spTree>
    <p:extLst>
      <p:ext uri="{BB962C8B-B14F-4D97-AF65-F5344CB8AC3E}">
        <p14:creationId xmlns:p14="http://schemas.microsoft.com/office/powerpoint/2010/main" val="5697775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03083" rtl="0" eaLnBrk="1" latinLnBrk="0" hangingPunct="1">
        <a:spcBef>
          <a:spcPct val="0"/>
        </a:spcBef>
        <a:buNone/>
        <a:defRPr sz="4900" kern="1200">
          <a:solidFill>
            <a:schemeClr val="tx1"/>
          </a:solidFill>
          <a:latin typeface="+mj-lt"/>
          <a:ea typeface="+mj-ea"/>
          <a:cs typeface="+mj-cs"/>
        </a:defRPr>
      </a:lvl1pPr>
    </p:titleStyle>
    <p:bodyStyle>
      <a:lvl1pPr marL="376159" indent="-376159" algn="l" defTabSz="1003083" rtl="0" eaLnBrk="1" latinLnBrk="0" hangingPunct="1">
        <a:spcBef>
          <a:spcPct val="20000"/>
        </a:spcBef>
        <a:buFont typeface="Arial" panose="020B0604020202020204" pitchFamily="34" charset="0"/>
        <a:buChar char="•"/>
        <a:defRPr sz="3500" kern="1200">
          <a:solidFill>
            <a:schemeClr val="tx1"/>
          </a:solidFill>
          <a:latin typeface="+mn-lt"/>
          <a:ea typeface="+mn-ea"/>
          <a:cs typeface="+mn-cs"/>
        </a:defRPr>
      </a:lvl1pPr>
      <a:lvl2pPr marL="815008" indent="-313464" algn="l" defTabSz="1003083" rtl="0" eaLnBrk="1" latinLnBrk="0" hangingPunct="1">
        <a:spcBef>
          <a:spcPct val="20000"/>
        </a:spcBef>
        <a:buFont typeface="Arial" panose="020B0604020202020204" pitchFamily="34" charset="0"/>
        <a:buChar char="–"/>
        <a:defRPr sz="3100" kern="1200">
          <a:solidFill>
            <a:schemeClr val="tx1"/>
          </a:solidFill>
          <a:latin typeface="+mn-lt"/>
          <a:ea typeface="+mn-ea"/>
          <a:cs typeface="+mn-cs"/>
        </a:defRPr>
      </a:lvl2pPr>
      <a:lvl3pPr marL="1253853" indent="-250771" algn="l" defTabSz="1003083" rtl="0" eaLnBrk="1" latinLnBrk="0" hangingPunct="1">
        <a:spcBef>
          <a:spcPct val="20000"/>
        </a:spcBef>
        <a:buFont typeface="Arial" panose="020B0604020202020204" pitchFamily="34" charset="0"/>
        <a:buChar char="•"/>
        <a:defRPr sz="2600" kern="1200">
          <a:solidFill>
            <a:schemeClr val="tx1"/>
          </a:solidFill>
          <a:latin typeface="+mn-lt"/>
          <a:ea typeface="+mn-ea"/>
          <a:cs typeface="+mn-cs"/>
        </a:defRPr>
      </a:lvl3pPr>
      <a:lvl4pPr marL="1755397" indent="-250771" algn="l" defTabSz="100308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4pPr>
      <a:lvl5pPr marL="2256938" indent="-250771" algn="l" defTabSz="100308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5pPr>
      <a:lvl6pPr marL="2758481" indent="-250771" algn="l" defTabSz="100308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6pPr>
      <a:lvl7pPr marL="3260022" indent="-250771" algn="l" defTabSz="100308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7pPr>
      <a:lvl8pPr marL="3761563" indent="-250771" algn="l" defTabSz="100308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8pPr>
      <a:lvl9pPr marL="4263106" indent="-250771" algn="l" defTabSz="1003083"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9pPr>
    </p:bodyStyle>
    <p:otherStyle>
      <a:defPPr>
        <a:defRPr lang="en-US"/>
      </a:defPPr>
      <a:lvl1pPr marL="0" algn="l" defTabSz="1003083" rtl="0" eaLnBrk="1" latinLnBrk="0" hangingPunct="1">
        <a:defRPr sz="2100" kern="1200">
          <a:solidFill>
            <a:schemeClr val="tx1"/>
          </a:solidFill>
          <a:latin typeface="+mn-lt"/>
          <a:ea typeface="+mn-ea"/>
          <a:cs typeface="+mn-cs"/>
        </a:defRPr>
      </a:lvl1pPr>
      <a:lvl2pPr marL="501543" algn="l" defTabSz="1003083" rtl="0" eaLnBrk="1" latinLnBrk="0" hangingPunct="1">
        <a:defRPr sz="2100" kern="1200">
          <a:solidFill>
            <a:schemeClr val="tx1"/>
          </a:solidFill>
          <a:latin typeface="+mn-lt"/>
          <a:ea typeface="+mn-ea"/>
          <a:cs typeface="+mn-cs"/>
        </a:defRPr>
      </a:lvl2pPr>
      <a:lvl3pPr marL="1003083" algn="l" defTabSz="1003083" rtl="0" eaLnBrk="1" latinLnBrk="0" hangingPunct="1">
        <a:defRPr sz="2100" kern="1200">
          <a:solidFill>
            <a:schemeClr val="tx1"/>
          </a:solidFill>
          <a:latin typeface="+mn-lt"/>
          <a:ea typeface="+mn-ea"/>
          <a:cs typeface="+mn-cs"/>
        </a:defRPr>
      </a:lvl3pPr>
      <a:lvl4pPr marL="1504626" algn="l" defTabSz="1003083" rtl="0" eaLnBrk="1" latinLnBrk="0" hangingPunct="1">
        <a:defRPr sz="2100" kern="1200">
          <a:solidFill>
            <a:schemeClr val="tx1"/>
          </a:solidFill>
          <a:latin typeface="+mn-lt"/>
          <a:ea typeface="+mn-ea"/>
          <a:cs typeface="+mn-cs"/>
        </a:defRPr>
      </a:lvl4pPr>
      <a:lvl5pPr marL="2006168" algn="l" defTabSz="1003083" rtl="0" eaLnBrk="1" latinLnBrk="0" hangingPunct="1">
        <a:defRPr sz="2100" kern="1200">
          <a:solidFill>
            <a:schemeClr val="tx1"/>
          </a:solidFill>
          <a:latin typeface="+mn-lt"/>
          <a:ea typeface="+mn-ea"/>
          <a:cs typeface="+mn-cs"/>
        </a:defRPr>
      </a:lvl5pPr>
      <a:lvl6pPr marL="2507709" algn="l" defTabSz="1003083" rtl="0" eaLnBrk="1" latinLnBrk="0" hangingPunct="1">
        <a:defRPr sz="2100" kern="1200">
          <a:solidFill>
            <a:schemeClr val="tx1"/>
          </a:solidFill>
          <a:latin typeface="+mn-lt"/>
          <a:ea typeface="+mn-ea"/>
          <a:cs typeface="+mn-cs"/>
        </a:defRPr>
      </a:lvl6pPr>
      <a:lvl7pPr marL="3009252" algn="l" defTabSz="1003083" rtl="0" eaLnBrk="1" latinLnBrk="0" hangingPunct="1">
        <a:defRPr sz="2100" kern="1200">
          <a:solidFill>
            <a:schemeClr val="tx1"/>
          </a:solidFill>
          <a:latin typeface="+mn-lt"/>
          <a:ea typeface="+mn-ea"/>
          <a:cs typeface="+mn-cs"/>
        </a:defRPr>
      </a:lvl7pPr>
      <a:lvl8pPr marL="3510792" algn="l" defTabSz="1003083" rtl="0" eaLnBrk="1" latinLnBrk="0" hangingPunct="1">
        <a:defRPr sz="2100" kern="1200">
          <a:solidFill>
            <a:schemeClr val="tx1"/>
          </a:solidFill>
          <a:latin typeface="+mn-lt"/>
          <a:ea typeface="+mn-ea"/>
          <a:cs typeface="+mn-cs"/>
        </a:defRPr>
      </a:lvl8pPr>
      <a:lvl9pPr marL="4012334" algn="l" defTabSz="1003083"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gif"/><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emf"/><Relationship Id="rId1" Type="http://schemas.openxmlformats.org/officeDocument/2006/relationships/slideLayout" Target="../slideLayouts/slideLayout1.xml"/><Relationship Id="rId4" Type="http://schemas.openxmlformats.org/officeDocument/2006/relationships/image" Target="../media/image6.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70"/>
          <p:cNvSpPr txBox="1">
            <a:spLocks noChangeArrowheads="1"/>
          </p:cNvSpPr>
          <p:nvPr/>
        </p:nvSpPr>
        <p:spPr bwMode="auto">
          <a:xfrm>
            <a:off x="3128786" y="609602"/>
            <a:ext cx="3119614" cy="46317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CC99FF"/>
                </a:solidFill>
                <a:miter lim="800000"/>
                <a:headEnd/>
                <a:tailEnd/>
              </a14:hiddenLine>
            </a:ext>
          </a:extLst>
        </p:spPr>
        <p:txBody>
          <a:bodyPr rot="0" vert="horz" wrap="square" lIns="91440" tIns="45720" rIns="91440" bIns="45720" anchor="t" anchorCtr="0" upright="1">
            <a:noAutofit/>
          </a:bodyPr>
          <a:lstStyle/>
          <a:p>
            <a:pPr algn="ctr"/>
            <a:r>
              <a:rPr lang="en-US" sz="3400" b="1" kern="0" spc="111" dirty="0" err="1" smtClean="0">
                <a:solidFill>
                  <a:srgbClr val="993300"/>
                </a:solidFill>
                <a:latin typeface="Century Gothic"/>
              </a:rPr>
              <a:t>Fledermäuse</a:t>
            </a:r>
            <a:r>
              <a:rPr lang="en-US" sz="3400" b="1" kern="0" spc="111" dirty="0" smtClean="0">
                <a:solidFill>
                  <a:srgbClr val="993300"/>
                </a:solidFill>
                <a:latin typeface="Century Gothic"/>
              </a:rPr>
              <a:t> </a:t>
            </a:r>
            <a:endParaRPr lang="en-US" sz="3400" b="1" kern="0" spc="111" dirty="0">
              <a:solidFill>
                <a:srgbClr val="993300"/>
              </a:solidFill>
              <a:latin typeface="Century Gothic"/>
            </a:endParaRPr>
          </a:p>
          <a:p>
            <a:pPr algn="ctr"/>
            <a:r>
              <a:rPr lang="en-US" sz="3400" b="1" kern="0" spc="111" dirty="0">
                <a:solidFill>
                  <a:srgbClr val="993300"/>
                </a:solidFill>
                <a:latin typeface="Century Gothic"/>
              </a:rPr>
              <a:t>auf </a:t>
            </a:r>
            <a:r>
              <a:rPr lang="en-US" sz="3400" b="1" kern="0" spc="111" dirty="0" err="1" smtClean="0">
                <a:solidFill>
                  <a:srgbClr val="993300"/>
                </a:solidFill>
                <a:latin typeface="Century Gothic"/>
              </a:rPr>
              <a:t>Wanderung</a:t>
            </a:r>
            <a:endParaRPr lang="en-US" sz="3400" b="1" kern="0" spc="111" dirty="0" smtClean="0">
              <a:solidFill>
                <a:srgbClr val="993300"/>
              </a:solidFill>
              <a:latin typeface="Century Gothic"/>
            </a:endParaRPr>
          </a:p>
          <a:p>
            <a:pPr algn="ctr">
              <a:spcAft>
                <a:spcPts val="1975"/>
              </a:spcAft>
            </a:pPr>
            <a:endParaRPr lang="en-CA" sz="3400" b="1" spc="55" dirty="0">
              <a:solidFill>
                <a:srgbClr val="993300"/>
              </a:solidFill>
              <a:latin typeface="Century Gothic"/>
              <a:cs typeface="Arial"/>
            </a:endParaRPr>
          </a:p>
        </p:txBody>
      </p:sp>
      <p:pic>
        <p:nvPicPr>
          <p:cNvPr id="6" name="Picture 5" descr="hobobat1col"/>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14447" y="2514600"/>
            <a:ext cx="2948292" cy="2172425"/>
          </a:xfrm>
          <a:prstGeom prst="rect">
            <a:avLst/>
          </a:prstGeom>
          <a:noFill/>
          <a:ln>
            <a:noFill/>
          </a:ln>
        </p:spPr>
      </p:pic>
      <p:sp>
        <p:nvSpPr>
          <p:cNvPr id="7" name="Text Box 83"/>
          <p:cNvSpPr txBox="1">
            <a:spLocks noChangeArrowheads="1"/>
          </p:cNvSpPr>
          <p:nvPr/>
        </p:nvSpPr>
        <p:spPr bwMode="auto">
          <a:xfrm>
            <a:off x="3364923" y="5152961"/>
            <a:ext cx="2647339" cy="584775"/>
          </a:xfrm>
          <a:prstGeom prst="rect">
            <a:avLst/>
          </a:prstGeom>
          <a:solidFill>
            <a:srgbClr val="FFFFFF"/>
          </a:solidFill>
          <a:ln>
            <a:noFill/>
          </a:ln>
          <a:extLst>
            <a:ext uri="{91240B29-F687-4F45-9708-019B960494DF}">
              <a14:hiddenLine xmlns:a14="http://schemas.microsoft.com/office/drawing/2010/main" w="19050">
                <a:solidFill>
                  <a:srgbClr val="800000"/>
                </a:solidFill>
                <a:miter lim="800000"/>
                <a:headEnd/>
                <a:tailEnd/>
              </a14:hiddenLine>
            </a:ext>
          </a:extLst>
        </p:spPr>
        <p:txBody>
          <a:bodyPr rot="0" vert="horz" wrap="square" lIns="91440" tIns="45720" rIns="91440" bIns="45720" anchor="t" anchorCtr="0" upright="1">
            <a:spAutoFit/>
          </a:bodyPr>
          <a:lstStyle/>
          <a:p>
            <a:pPr algn="ctr"/>
            <a:r>
              <a:rPr lang="de-DE" sz="1600" spc="111" dirty="0">
                <a:solidFill>
                  <a:srgbClr val="993300"/>
                </a:solidFill>
                <a:latin typeface="Century Gothic"/>
                <a:ea typeface="Times New Roman"/>
                <a:cs typeface="Times New Roman"/>
              </a:rPr>
              <a:t>Bitte nimm’ keine Fledermäuse mit!</a:t>
            </a:r>
            <a:endParaRPr lang="en-CA" sz="1600" dirty="0">
              <a:latin typeface="Times New Roman"/>
              <a:ea typeface="Times New Roman"/>
              <a:cs typeface="Times New Roman"/>
            </a:endParaRPr>
          </a:p>
        </p:txBody>
      </p:sp>
      <p:sp>
        <p:nvSpPr>
          <p:cNvPr id="8" name="Text Box 68"/>
          <p:cNvSpPr txBox="1">
            <a:spLocks noChangeArrowheads="1"/>
          </p:cNvSpPr>
          <p:nvPr/>
        </p:nvSpPr>
        <p:spPr bwMode="auto">
          <a:xfrm>
            <a:off x="3206777" y="6230034"/>
            <a:ext cx="2963633"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spAutoFit/>
          </a:bodyPr>
          <a:lstStyle/>
          <a:p>
            <a:pPr algn="ctr">
              <a:spcAft>
                <a:spcPts val="1317"/>
              </a:spcAft>
            </a:pPr>
            <a:r>
              <a:rPr lang="de-DE" sz="1100" cap="all" dirty="0">
                <a:solidFill>
                  <a:srgbClr val="808000"/>
                </a:solidFill>
                <a:latin typeface="Century Gothic"/>
                <a:ea typeface="Times New Roman"/>
                <a:cs typeface="Arial"/>
              </a:rPr>
              <a:t>BITTE ÜBERPRÜFEN SIE IHRE WOHNMOBILE, ZELTE, MARKISEN UND SONNENSCHIRME VOR IHRER ABFAHRT</a:t>
            </a:r>
            <a:endParaRPr lang="en-CA" sz="1100" cap="all" dirty="0">
              <a:solidFill>
                <a:srgbClr val="808000"/>
              </a:solidFill>
              <a:latin typeface="Century Gothic"/>
              <a:ea typeface="Times New Roman"/>
              <a:cs typeface="Arial"/>
            </a:endParaRPr>
          </a:p>
        </p:txBody>
      </p:sp>
      <p:cxnSp>
        <p:nvCxnSpPr>
          <p:cNvPr id="9" name="Line 73"/>
          <p:cNvCxnSpPr>
            <a:cxnSpLocks noChangeShapeType="1"/>
          </p:cNvCxnSpPr>
          <p:nvPr/>
        </p:nvCxnSpPr>
        <p:spPr bwMode="auto">
          <a:xfrm>
            <a:off x="3301015" y="6019800"/>
            <a:ext cx="2775157" cy="0"/>
          </a:xfrm>
          <a:prstGeom prst="line">
            <a:avLst/>
          </a:prstGeom>
          <a:noFill/>
          <a:ln w="25400">
            <a:solidFill>
              <a:srgbClr val="993300"/>
            </a:solidFill>
            <a:round/>
            <a:headEnd/>
            <a:tailEnd/>
          </a:ln>
          <a:extLst>
            <a:ext uri="{909E8E84-426E-40DD-AFC4-6F175D3DCCD1}">
              <a14:hiddenFill xmlns:a14="http://schemas.microsoft.com/office/drawing/2010/main">
                <a:noFill/>
              </a14:hiddenFill>
            </a:ext>
          </a:extLst>
        </p:spPr>
      </p:cxnSp>
      <p:pic>
        <p:nvPicPr>
          <p:cNvPr id="10" name="Picture 9"/>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667640" y="331210"/>
            <a:ext cx="2666723" cy="2935653"/>
          </a:xfrm>
          <a:prstGeom prst="rect">
            <a:avLst/>
          </a:prstGeom>
          <a:noFill/>
          <a:ln>
            <a:noFill/>
          </a:ln>
        </p:spPr>
      </p:pic>
      <p:sp>
        <p:nvSpPr>
          <p:cNvPr id="11" name="Text Box 69" descr="Text Box: Memories to last a life time&#10;How often have you said out loud, “I would love to see the Eiffel Tower someday…” or “My dream in life is to see the pyramids!”&#10;Now you can stop talking about it and do it! You can see the places in the world where legends were born. See the places you’ve only dreamed about or have seen in pictures. We make it easy to make your travel dreams come true, with expert planning and the best resources in the world, so that you can travel worry-free and have the adventure of a life time!&#10;We have several packages to accommodate almost any need, or you can let us create a custom travel package for you.&#10;"/>
          <p:cNvSpPr txBox="1">
            <a:spLocks noChangeArrowheads="1"/>
          </p:cNvSpPr>
          <p:nvPr/>
        </p:nvSpPr>
        <p:spPr bwMode="auto">
          <a:xfrm>
            <a:off x="6553200" y="3247176"/>
            <a:ext cx="2895601" cy="36610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CC99FF"/>
                </a:solidFill>
                <a:miter lim="800000"/>
                <a:headEnd/>
                <a:tailEnd/>
              </a14:hiddenLine>
            </a:ext>
          </a:extLst>
        </p:spPr>
        <p:txBody>
          <a:bodyPr rot="0" vert="horz" wrap="square" lIns="91440" tIns="45720" rIns="91440" bIns="45720" anchor="t" anchorCtr="0" upright="1">
            <a:noAutofit/>
          </a:bodyPr>
          <a:lstStyle/>
          <a:p>
            <a:pPr algn="ctr">
              <a:spcAft>
                <a:spcPts val="1975"/>
              </a:spcAft>
            </a:pPr>
            <a:r>
              <a:rPr lang="en-US" sz="2000" spc="55" dirty="0" err="1">
                <a:solidFill>
                  <a:srgbClr val="993300"/>
                </a:solidFill>
                <a:latin typeface="Century Gothic"/>
                <a:cs typeface="Arial"/>
              </a:rPr>
              <a:t>Bitte</a:t>
            </a:r>
            <a:r>
              <a:rPr lang="en-US" sz="2000" spc="55" dirty="0">
                <a:solidFill>
                  <a:srgbClr val="993300"/>
                </a:solidFill>
                <a:latin typeface="Century Gothic"/>
                <a:cs typeface="Arial"/>
              </a:rPr>
              <a:t> </a:t>
            </a:r>
            <a:r>
              <a:rPr lang="en-US" sz="2000" spc="55" dirty="0" err="1">
                <a:solidFill>
                  <a:srgbClr val="993300"/>
                </a:solidFill>
                <a:latin typeface="Century Gothic"/>
                <a:cs typeface="Arial"/>
              </a:rPr>
              <a:t>suche</a:t>
            </a:r>
            <a:r>
              <a:rPr lang="en-US" sz="2000" spc="55" dirty="0">
                <a:solidFill>
                  <a:srgbClr val="993300"/>
                </a:solidFill>
                <a:latin typeface="Century Gothic"/>
                <a:cs typeface="Arial"/>
              </a:rPr>
              <a:t> </a:t>
            </a:r>
            <a:r>
              <a:rPr lang="en-US" sz="2000" spc="55" dirty="0" err="1">
                <a:solidFill>
                  <a:srgbClr val="993300"/>
                </a:solidFill>
                <a:latin typeface="Century Gothic"/>
                <a:cs typeface="Arial"/>
              </a:rPr>
              <a:t>nach</a:t>
            </a:r>
            <a:r>
              <a:rPr lang="en-US" sz="2000" spc="55" dirty="0">
                <a:solidFill>
                  <a:srgbClr val="993300"/>
                </a:solidFill>
                <a:latin typeface="Century Gothic"/>
                <a:cs typeface="Arial"/>
              </a:rPr>
              <a:t> </a:t>
            </a:r>
            <a:r>
              <a:rPr lang="en-US" sz="2000" spc="55" dirty="0" err="1">
                <a:solidFill>
                  <a:srgbClr val="993300"/>
                </a:solidFill>
                <a:latin typeface="Century Gothic"/>
                <a:cs typeface="Arial"/>
              </a:rPr>
              <a:t>Fledermäusen</a:t>
            </a:r>
            <a:r>
              <a:rPr lang="en-US" sz="2000" spc="55" dirty="0">
                <a:solidFill>
                  <a:srgbClr val="993300"/>
                </a:solidFill>
                <a:latin typeface="Century Gothic"/>
                <a:cs typeface="Arial"/>
              </a:rPr>
              <a:t>!</a:t>
            </a:r>
            <a:r>
              <a:rPr lang="en-US" sz="2000" dirty="0">
                <a:latin typeface="Century Gothic"/>
                <a:ea typeface="Times New Roman"/>
                <a:cs typeface="Arial"/>
              </a:rPr>
              <a:t> </a:t>
            </a:r>
            <a:endParaRPr lang="en-CA" sz="2000" dirty="0">
              <a:latin typeface="Sylfaen"/>
              <a:ea typeface="Times New Roman"/>
              <a:cs typeface="Arial"/>
            </a:endParaRPr>
          </a:p>
          <a:p>
            <a:pPr>
              <a:lnSpc>
                <a:spcPts val="1317"/>
              </a:lnSpc>
              <a:spcAft>
                <a:spcPts val="1317"/>
              </a:spcAft>
            </a:pPr>
            <a:r>
              <a:rPr lang="de-DE" sz="1100" dirty="0">
                <a:latin typeface="Century Gothic"/>
                <a:ea typeface="Times New Roman"/>
                <a:cs typeface="Arial"/>
              </a:rPr>
              <a:t>Fledermäuse hängen manchmal versteckt an Wohnwagen und Anhängern und sind sogar schon in Markisen und im Inneren von Sonnenschirmen gefunden worden!</a:t>
            </a:r>
          </a:p>
          <a:p>
            <a:pPr>
              <a:lnSpc>
                <a:spcPts val="1317"/>
              </a:lnSpc>
              <a:spcAft>
                <a:spcPts val="1317"/>
              </a:spcAft>
            </a:pPr>
            <a:endParaRPr lang="de-DE" sz="1100" dirty="0">
              <a:latin typeface="Century Gothic"/>
              <a:ea typeface="Times New Roman"/>
              <a:cs typeface="Arial"/>
            </a:endParaRPr>
          </a:p>
          <a:p>
            <a:pPr>
              <a:lnSpc>
                <a:spcPts val="1317"/>
              </a:lnSpc>
              <a:spcAft>
                <a:spcPts val="1317"/>
              </a:spcAft>
            </a:pPr>
            <a:r>
              <a:rPr lang="de-DE" sz="1100" dirty="0">
                <a:latin typeface="Century Gothic"/>
                <a:ea typeface="Times New Roman"/>
                <a:cs typeface="Arial"/>
              </a:rPr>
              <a:t>Wenn diese Fledermäuse nicht entdeckt und entfernt werden, bevor Sie mit Ihrem Wohnwagen davonfahren, können diese Tiere unabsichtlich in andere Gegenden der Provinz oder gar durch’s ganze Land verfrachted werden! Bitte helfen Sie uns, dies zu verhindern.</a:t>
            </a:r>
          </a:p>
          <a:p>
            <a:pPr>
              <a:lnSpc>
                <a:spcPts val="1317"/>
              </a:lnSpc>
              <a:spcAft>
                <a:spcPts val="1317"/>
              </a:spcAft>
            </a:pPr>
            <a:endParaRPr lang="en-CA" sz="1200" dirty="0">
              <a:latin typeface="Sylfaen"/>
              <a:ea typeface="Times New Roman"/>
              <a:cs typeface="Arial"/>
            </a:endParaRPr>
          </a:p>
        </p:txBody>
      </p:sp>
      <p:sp>
        <p:nvSpPr>
          <p:cNvPr id="12" name="Text Box 67"/>
          <p:cNvSpPr txBox="1">
            <a:spLocks noChangeArrowheads="1"/>
          </p:cNvSpPr>
          <p:nvPr/>
        </p:nvSpPr>
        <p:spPr bwMode="auto">
          <a:xfrm>
            <a:off x="9915352" y="533399"/>
            <a:ext cx="2581449" cy="59563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spcBef>
                <a:spcPts val="658"/>
              </a:spcBef>
              <a:spcAft>
                <a:spcPts val="1317"/>
              </a:spcAft>
            </a:pPr>
            <a:r>
              <a:rPr lang="en-US" sz="1400" cap="all" spc="55" dirty="0" smtClean="0">
                <a:solidFill>
                  <a:srgbClr val="008080"/>
                </a:solidFill>
                <a:latin typeface="Century Gothic"/>
                <a:cs typeface="Arial"/>
              </a:rPr>
              <a:t>ÜBER FLEDERMÄUSE</a:t>
            </a:r>
          </a:p>
          <a:p>
            <a:pPr marL="171450" indent="-171450">
              <a:spcBef>
                <a:spcPts val="658"/>
              </a:spcBef>
              <a:spcAft>
                <a:spcPts val="1317"/>
              </a:spcAft>
              <a:buFont typeface="Arial" panose="020B0604020202020204" pitchFamily="34" charset="0"/>
              <a:buChar char="•"/>
            </a:pPr>
            <a:r>
              <a:rPr lang="de-DE" sz="1100" dirty="0" smtClean="0">
                <a:latin typeface="Century Gothic"/>
                <a:ea typeface="Times New Roman"/>
                <a:cs typeface="Arial"/>
              </a:rPr>
              <a:t>Fledermäuse sind gesetzlich geschützte Tiere, und es ist illegal sie zu töten, sie zu verletzen oder sie in Gefangenschaft zu halten</a:t>
            </a:r>
          </a:p>
          <a:p>
            <a:pPr marL="171450" indent="-171450">
              <a:spcBef>
                <a:spcPts val="658"/>
              </a:spcBef>
              <a:spcAft>
                <a:spcPts val="1317"/>
              </a:spcAft>
              <a:buFont typeface="Arial" panose="020B0604020202020204" pitchFamily="34" charset="0"/>
              <a:buChar char="•"/>
            </a:pPr>
            <a:r>
              <a:rPr lang="de-DE" sz="1100" dirty="0" smtClean="0">
                <a:latin typeface="Century Gothic"/>
                <a:ea typeface="Times New Roman"/>
                <a:cs typeface="Arial"/>
              </a:rPr>
              <a:t>Fledermäuse bieten wertvolle Kontrolle von Insekten Plagen indem sie Millionen von Insekten essen (wie zum Beispiel fiese kleine Mücken!) </a:t>
            </a:r>
          </a:p>
          <a:p>
            <a:pPr marL="171450" indent="-171450">
              <a:spcBef>
                <a:spcPts val="658"/>
              </a:spcBef>
              <a:spcAft>
                <a:spcPts val="1317"/>
              </a:spcAft>
              <a:buFont typeface="Arial" panose="020B0604020202020204" pitchFamily="34" charset="0"/>
              <a:buChar char="•"/>
            </a:pPr>
            <a:r>
              <a:rPr lang="de-DE" sz="1100" dirty="0" smtClean="0">
                <a:latin typeface="Century Gothic"/>
                <a:ea typeface="Times New Roman"/>
                <a:cs typeface="Arial"/>
              </a:rPr>
              <a:t>17 Fledermaus Arten sind in Kanada heimisch – und alle sind Insektenfresser</a:t>
            </a:r>
          </a:p>
          <a:p>
            <a:pPr marL="171450" indent="-171450">
              <a:spcBef>
                <a:spcPts val="658"/>
              </a:spcBef>
              <a:spcAft>
                <a:spcPts val="1317"/>
              </a:spcAft>
              <a:buFont typeface="Arial" panose="020B0604020202020204" pitchFamily="34" charset="0"/>
              <a:buChar char="•"/>
            </a:pPr>
            <a:r>
              <a:rPr lang="de-DE" sz="1100" dirty="0" smtClean="0">
                <a:latin typeface="Century Gothic"/>
                <a:ea typeface="Times New Roman"/>
                <a:cs typeface="Arial"/>
              </a:rPr>
              <a:t>Drei von Kanada’s Fledermaus Arten sind vom Aussterben bedroht und sind unter dem Kanadischen Wildschutz Gesetz (Species At Risk Act) geschützt</a:t>
            </a:r>
          </a:p>
          <a:p>
            <a:pPr marL="171450" indent="-171450">
              <a:spcBef>
                <a:spcPts val="658"/>
              </a:spcBef>
              <a:spcAft>
                <a:spcPts val="1317"/>
              </a:spcAft>
              <a:buFont typeface="Arial" panose="020B0604020202020204" pitchFamily="34" charset="0"/>
              <a:buChar char="•"/>
            </a:pPr>
            <a:r>
              <a:rPr lang="de-DE" sz="1100" dirty="0" smtClean="0">
                <a:latin typeface="Century Gothic"/>
                <a:ea typeface="Times New Roman"/>
                <a:cs typeface="Arial"/>
              </a:rPr>
              <a:t>Unsere am weitesten verbreitete Art, die “kleine braune Myotis” (little brown myotis), wiegt weniger als drei 5-Cent Stücke, kann aber über 30 Jahre lang leben</a:t>
            </a:r>
            <a:r>
              <a:rPr lang="de-DE" sz="1200" dirty="0" smtClean="0">
                <a:latin typeface="Century Gothic"/>
                <a:ea typeface="Times New Roman"/>
                <a:cs typeface="Arial"/>
              </a:rPr>
              <a:t>!</a:t>
            </a:r>
            <a:endParaRPr lang="de-DE" sz="1200" dirty="0">
              <a:latin typeface="Century Gothic"/>
              <a:ea typeface="Times New Roman"/>
              <a:cs typeface="Arial"/>
            </a:endParaRPr>
          </a:p>
        </p:txBody>
      </p:sp>
      <p:sp>
        <p:nvSpPr>
          <p:cNvPr id="28" name="Text Box 84"/>
          <p:cNvSpPr txBox="1">
            <a:spLocks noChangeArrowheads="1"/>
          </p:cNvSpPr>
          <p:nvPr/>
        </p:nvSpPr>
        <p:spPr bwMode="auto">
          <a:xfrm>
            <a:off x="10134599" y="6553200"/>
            <a:ext cx="2209801" cy="891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r>
              <a:rPr lang="de-DE" sz="900" dirty="0">
                <a:latin typeface="Century Gothic" panose="020B0502020202020204" pitchFamily="34" charset="0"/>
                <a:ea typeface="Times New Roman"/>
                <a:cs typeface="Times New Roman"/>
              </a:rPr>
              <a:t>Für mehr Information, bitte kontaktieren Sie</a:t>
            </a:r>
            <a:r>
              <a:rPr lang="de-DE" sz="900" dirty="0" smtClean="0">
                <a:latin typeface="Century Gothic" panose="020B0502020202020204" pitchFamily="34" charset="0"/>
                <a:ea typeface="Times New Roman"/>
                <a:cs typeface="Times New Roman"/>
              </a:rPr>
              <a:t>:</a:t>
            </a:r>
          </a:p>
          <a:p>
            <a:pPr algn="ctr"/>
            <a:endParaRPr lang="de-DE" sz="1200" dirty="0">
              <a:latin typeface="Century Gothic" panose="020B0502020202020204" pitchFamily="34" charset="0"/>
              <a:ea typeface="Times New Roman"/>
              <a:cs typeface="Times New Roman"/>
            </a:endParaRPr>
          </a:p>
          <a:p>
            <a:pPr algn="ctr"/>
            <a:r>
              <a:rPr lang="de-DE" sz="1000" dirty="0">
                <a:solidFill>
                  <a:srgbClr val="FF0000"/>
                </a:solidFill>
                <a:latin typeface="Century Gothic" panose="020B0502020202020204" pitchFamily="34" charset="0"/>
                <a:ea typeface="Times New Roman"/>
                <a:cs typeface="Times New Roman"/>
              </a:rPr>
              <a:t>Ihr Kontakt</a:t>
            </a:r>
          </a:p>
        </p:txBody>
      </p:sp>
      <p:pic>
        <p:nvPicPr>
          <p:cNvPr id="36" name="Picture 35" descr="logo"/>
          <p:cNvPicPr/>
          <p:nvPr/>
        </p:nvPicPr>
        <p:blipFill>
          <a:blip r:embed="rId4">
            <a:extLst>
              <a:ext uri="{28A0092B-C50C-407E-A947-70E740481C1C}">
                <a14:useLocalDpi xmlns:a14="http://schemas.microsoft.com/office/drawing/2010/main" val="0"/>
              </a:ext>
            </a:extLst>
          </a:blip>
          <a:srcRect/>
          <a:stretch>
            <a:fillRect/>
          </a:stretch>
        </p:blipFill>
        <p:spPr bwMode="auto">
          <a:xfrm>
            <a:off x="10896600" y="6108968"/>
            <a:ext cx="685800" cy="291832"/>
          </a:xfrm>
          <a:prstGeom prst="rect">
            <a:avLst/>
          </a:prstGeom>
          <a:noFill/>
          <a:ln>
            <a:noFill/>
          </a:ln>
        </p:spPr>
      </p:pic>
      <p:grpSp>
        <p:nvGrpSpPr>
          <p:cNvPr id="35" name="Group 34"/>
          <p:cNvGrpSpPr/>
          <p:nvPr/>
        </p:nvGrpSpPr>
        <p:grpSpPr>
          <a:xfrm>
            <a:off x="384838" y="5748807"/>
            <a:ext cx="2318263" cy="1592436"/>
            <a:chOff x="334792" y="5036709"/>
            <a:chExt cx="2324712" cy="1536230"/>
          </a:xfrm>
        </p:grpSpPr>
        <p:pic>
          <p:nvPicPr>
            <p:cNvPr id="24" name="Picture 23" descr="logo"/>
            <p:cNvPicPr/>
            <p:nvPr/>
          </p:nvPicPr>
          <p:blipFill>
            <a:blip r:embed="rId4">
              <a:extLst>
                <a:ext uri="{28A0092B-C50C-407E-A947-70E740481C1C}">
                  <a14:useLocalDpi xmlns:a14="http://schemas.microsoft.com/office/drawing/2010/main" val="0"/>
                </a:ext>
              </a:extLst>
            </a:blip>
            <a:srcRect/>
            <a:stretch>
              <a:fillRect/>
            </a:stretch>
          </p:blipFill>
          <p:spPr bwMode="auto">
            <a:xfrm>
              <a:off x="953524" y="5036709"/>
              <a:ext cx="1209040" cy="425450"/>
            </a:xfrm>
            <a:prstGeom prst="rect">
              <a:avLst/>
            </a:prstGeom>
            <a:noFill/>
            <a:ln>
              <a:noFill/>
            </a:ln>
          </p:spPr>
        </p:pic>
        <p:sp>
          <p:nvSpPr>
            <p:cNvPr id="34" name="TextBox 33"/>
            <p:cNvSpPr txBox="1"/>
            <p:nvPr/>
          </p:nvSpPr>
          <p:spPr>
            <a:xfrm>
              <a:off x="334792" y="5830656"/>
              <a:ext cx="2324712" cy="742283"/>
            </a:xfrm>
            <a:prstGeom prst="rect">
              <a:avLst/>
            </a:prstGeom>
            <a:noFill/>
          </p:spPr>
          <p:txBody>
            <a:bodyPr wrap="none" rtlCol="0">
              <a:spAutoFit/>
            </a:bodyPr>
            <a:lstStyle/>
            <a:p>
              <a:r>
                <a:rPr lang="de-DE" sz="1100" dirty="0">
                  <a:solidFill>
                    <a:srgbClr val="FF0000"/>
                  </a:solidFill>
                  <a:latin typeface="Century Gothic" panose="020B0502020202020204" pitchFamily="34" charset="0"/>
                </a:rPr>
                <a:t>Ihre Addresse hier</a:t>
              </a:r>
              <a:r>
                <a:rPr lang="de-DE" sz="1100" dirty="0" smtClean="0">
                  <a:solidFill>
                    <a:srgbClr val="FF0000"/>
                  </a:solidFill>
                  <a:latin typeface="Century Gothic" panose="020B0502020202020204" pitchFamily="34" charset="0"/>
                </a:rPr>
                <a:t>:</a:t>
              </a:r>
            </a:p>
            <a:p>
              <a:endParaRPr lang="de-DE" sz="1100" dirty="0">
                <a:solidFill>
                  <a:srgbClr val="FF0000"/>
                </a:solidFill>
                <a:latin typeface="Century Gothic" panose="020B0502020202020204" pitchFamily="34" charset="0"/>
              </a:endParaRPr>
            </a:p>
            <a:p>
              <a:r>
                <a:rPr lang="de-DE" sz="1100" dirty="0">
                  <a:solidFill>
                    <a:srgbClr val="FF0000"/>
                  </a:solidFill>
                  <a:latin typeface="Century Gothic" panose="020B0502020202020204" pitchFamily="34" charset="0"/>
                </a:rPr>
                <a:t>http://www.IhreWebseite.com/</a:t>
              </a:r>
            </a:p>
            <a:p>
              <a:endParaRPr lang="en-CA" sz="1100" dirty="0">
                <a:solidFill>
                  <a:srgbClr val="FF0000"/>
                </a:solidFill>
                <a:latin typeface="Century Gothic" panose="020B0502020202020204" pitchFamily="34" charset="0"/>
              </a:endParaRPr>
            </a:p>
          </p:txBody>
        </p:sp>
      </p:grpSp>
      <p:sp>
        <p:nvSpPr>
          <p:cNvPr id="29" name="Text Box 97"/>
          <p:cNvSpPr txBox="1">
            <a:spLocks noChangeArrowheads="1"/>
          </p:cNvSpPr>
          <p:nvPr/>
        </p:nvSpPr>
        <p:spPr bwMode="auto">
          <a:xfrm>
            <a:off x="218089" y="609600"/>
            <a:ext cx="265176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spcBef>
                <a:spcPts val="600"/>
              </a:spcBef>
              <a:spcAft>
                <a:spcPts val="1200"/>
              </a:spcAft>
            </a:pPr>
            <a:r>
              <a:rPr lang="de-DE" sz="1400" cap="all" spc="50" dirty="0">
                <a:solidFill>
                  <a:srgbClr val="008080"/>
                </a:solidFill>
                <a:effectLst/>
                <a:latin typeface="Century Gothic"/>
                <a:cs typeface="Arial"/>
              </a:rPr>
              <a:t>Über das </a:t>
            </a:r>
            <a:r>
              <a:rPr lang="de-DE" sz="1400" cap="all" spc="50" dirty="0">
                <a:solidFill>
                  <a:srgbClr val="008080"/>
                </a:solidFill>
                <a:latin typeface="Century Gothic"/>
                <a:cs typeface="Arial"/>
              </a:rPr>
              <a:t>Weißnasen </a:t>
            </a:r>
            <a:r>
              <a:rPr lang="de-DE" sz="1400" cap="all" spc="50" dirty="0" smtClean="0">
                <a:solidFill>
                  <a:srgbClr val="008080"/>
                </a:solidFill>
                <a:latin typeface="Century Gothic"/>
                <a:cs typeface="Arial"/>
              </a:rPr>
              <a:t>Syndrom</a:t>
            </a:r>
          </a:p>
          <a:p>
            <a:pPr algn="ctr">
              <a:spcBef>
                <a:spcPts val="600"/>
              </a:spcBef>
              <a:spcAft>
                <a:spcPts val="1200"/>
              </a:spcAft>
            </a:pPr>
            <a:r>
              <a:rPr lang="de-DE" sz="1100" i="0" dirty="0" smtClean="0">
                <a:effectLst/>
                <a:latin typeface="Century Gothic"/>
                <a:ea typeface="Times New Roman"/>
                <a:cs typeface="Arial"/>
              </a:rPr>
              <a:t>Dies </a:t>
            </a:r>
            <a:r>
              <a:rPr lang="de-DE" sz="1100" i="0" dirty="0">
                <a:effectLst/>
                <a:latin typeface="Century Gothic"/>
                <a:ea typeface="Times New Roman"/>
                <a:cs typeface="Arial"/>
              </a:rPr>
              <a:t>ist eine Fledermaus Krankheit, die von einem Pilz verursacht wird, der auf der Fledermaus wächst während sie sich im Winterschlaf befindet</a:t>
            </a:r>
            <a:endParaRPr lang="en-CA" sz="1100" i="1" dirty="0">
              <a:effectLst/>
              <a:latin typeface="Century Gothic"/>
              <a:ea typeface="Times New Roman"/>
              <a:cs typeface="Arial"/>
            </a:endParaRPr>
          </a:p>
          <a:p>
            <a:pPr marL="342900" lvl="0" indent="-342900">
              <a:spcBef>
                <a:spcPts val="600"/>
              </a:spcBef>
              <a:spcAft>
                <a:spcPts val="600"/>
              </a:spcAft>
              <a:buFont typeface="Symbol"/>
              <a:buChar char=""/>
            </a:pPr>
            <a:r>
              <a:rPr lang="de-DE" sz="1100" i="0" dirty="0">
                <a:effectLst/>
                <a:latin typeface="Century Gothic"/>
                <a:ea typeface="Times New Roman"/>
                <a:cs typeface="Arial"/>
              </a:rPr>
              <a:t>Das </a:t>
            </a:r>
            <a:r>
              <a:rPr lang="de-DE" sz="1100" dirty="0">
                <a:latin typeface="Century Gothic"/>
                <a:ea typeface="Times New Roman"/>
                <a:cs typeface="Arial"/>
              </a:rPr>
              <a:t>Weißnasen </a:t>
            </a:r>
            <a:r>
              <a:rPr lang="de-DE" sz="1100" dirty="0" smtClean="0">
                <a:latin typeface="Century Gothic"/>
                <a:ea typeface="Times New Roman"/>
                <a:cs typeface="Arial"/>
              </a:rPr>
              <a:t>Syndrom fällt </a:t>
            </a:r>
            <a:r>
              <a:rPr lang="de-DE" sz="1100" i="0" dirty="0">
                <a:effectLst/>
                <a:latin typeface="Century Gothic"/>
                <a:ea typeface="Times New Roman"/>
                <a:cs typeface="Arial"/>
              </a:rPr>
              <a:t>nur Fledermäuse an -  nicht Menschen, Haustiere oder andere Tiere</a:t>
            </a:r>
            <a:endParaRPr lang="en-CA" sz="1100" i="1" dirty="0">
              <a:effectLst/>
              <a:latin typeface="Century Gothic"/>
              <a:ea typeface="Times New Roman"/>
              <a:cs typeface="Arial"/>
            </a:endParaRPr>
          </a:p>
          <a:p>
            <a:pPr marL="342900" lvl="0" indent="-342900">
              <a:spcBef>
                <a:spcPts val="600"/>
              </a:spcBef>
              <a:spcAft>
                <a:spcPts val="600"/>
              </a:spcAft>
              <a:buFont typeface="Symbol"/>
              <a:buChar char=""/>
            </a:pPr>
            <a:r>
              <a:rPr lang="de-DE" sz="1100" i="0" dirty="0">
                <a:effectLst/>
                <a:latin typeface="Century Gothic"/>
                <a:ea typeface="Times New Roman"/>
                <a:cs typeface="Arial"/>
              </a:rPr>
              <a:t>Das </a:t>
            </a:r>
            <a:r>
              <a:rPr lang="de-DE" sz="1100" dirty="0">
                <a:latin typeface="Century Gothic"/>
                <a:ea typeface="Times New Roman"/>
                <a:cs typeface="Arial"/>
              </a:rPr>
              <a:t>Weißnasen </a:t>
            </a:r>
            <a:r>
              <a:rPr lang="de-DE" sz="1100" dirty="0" smtClean="0">
                <a:latin typeface="Century Gothic"/>
                <a:ea typeface="Times New Roman"/>
                <a:cs typeface="Arial"/>
              </a:rPr>
              <a:t>Syndrom wurde </a:t>
            </a:r>
            <a:r>
              <a:rPr lang="de-DE" sz="1100" i="0" dirty="0">
                <a:effectLst/>
                <a:latin typeface="Century Gothic"/>
                <a:ea typeface="Times New Roman"/>
                <a:cs typeface="Arial"/>
              </a:rPr>
              <a:t>zu Erst in 2006 im U.S. Staat New York entdeckt, und hat sich seither über den Osten von Nord Amerika verbreitet, wo es bereits Millionen von Fledermäusen getötet hat</a:t>
            </a:r>
            <a:endParaRPr lang="en-CA" sz="1100" i="1" dirty="0">
              <a:effectLst/>
              <a:latin typeface="Century Gothic"/>
              <a:ea typeface="Times New Roman"/>
              <a:cs typeface="Arial"/>
            </a:endParaRPr>
          </a:p>
          <a:p>
            <a:pPr marL="342900" lvl="0" indent="-342900">
              <a:spcBef>
                <a:spcPts val="600"/>
              </a:spcBef>
              <a:spcAft>
                <a:spcPts val="600"/>
              </a:spcAft>
              <a:buFont typeface="Symbol"/>
              <a:buChar char=""/>
            </a:pPr>
            <a:r>
              <a:rPr lang="de-DE" sz="1100" i="0" dirty="0">
                <a:effectLst/>
                <a:latin typeface="Century Gothic"/>
                <a:ea typeface="Times New Roman"/>
                <a:cs typeface="Arial"/>
              </a:rPr>
              <a:t>Der Pilz der das </a:t>
            </a:r>
            <a:r>
              <a:rPr lang="de-DE" sz="1100" dirty="0">
                <a:latin typeface="Century Gothic"/>
                <a:ea typeface="Times New Roman"/>
                <a:cs typeface="Arial"/>
              </a:rPr>
              <a:t>Weißnasen Syndrom </a:t>
            </a:r>
            <a:r>
              <a:rPr lang="de-DE" sz="1100" i="0" dirty="0">
                <a:effectLst/>
                <a:latin typeface="Century Gothic"/>
                <a:ea typeface="Times New Roman"/>
                <a:cs typeface="Arial"/>
              </a:rPr>
              <a:t>verursacht wurde in 2016 zum ersten Mal im U.S. Staat Washington gefunden</a:t>
            </a:r>
            <a:endParaRPr lang="en-CA" sz="1100" i="1" dirty="0">
              <a:effectLst/>
              <a:latin typeface="Century Gothic"/>
              <a:ea typeface="Times New Roman"/>
              <a:cs typeface="Arial"/>
            </a:endParaRPr>
          </a:p>
          <a:p>
            <a:pPr marL="0" marR="0" algn="ctr">
              <a:lnSpc>
                <a:spcPts val="1200"/>
              </a:lnSpc>
              <a:spcBef>
                <a:spcPts val="0"/>
              </a:spcBef>
              <a:spcAft>
                <a:spcPts val="1200"/>
              </a:spcAft>
            </a:pPr>
            <a:r>
              <a:rPr lang="en-US" sz="1100" dirty="0">
                <a:effectLst/>
                <a:latin typeface="Sylfaen"/>
                <a:ea typeface="Times New Roman"/>
                <a:cs typeface="Arial"/>
              </a:rPr>
              <a:t> </a:t>
            </a:r>
            <a:endParaRPr lang="en-CA" sz="1100" dirty="0">
              <a:effectLst/>
              <a:latin typeface="Sylfaen"/>
              <a:ea typeface="Times New Roman"/>
              <a:cs typeface="Arial"/>
            </a:endParaRPr>
          </a:p>
        </p:txBody>
      </p:sp>
    </p:spTree>
    <p:extLst>
      <p:ext uri="{BB962C8B-B14F-4D97-AF65-F5344CB8AC3E}">
        <p14:creationId xmlns:p14="http://schemas.microsoft.com/office/powerpoint/2010/main" val="27438063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Text Box 97"/>
          <p:cNvSpPr txBox="1">
            <a:spLocks noChangeArrowheads="1"/>
          </p:cNvSpPr>
          <p:nvPr/>
        </p:nvSpPr>
        <p:spPr bwMode="auto">
          <a:xfrm>
            <a:off x="191870" y="3276600"/>
            <a:ext cx="2819401"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spcBef>
                <a:spcPts val="658"/>
              </a:spcBef>
              <a:spcAft>
                <a:spcPts val="1317"/>
              </a:spcAft>
            </a:pPr>
            <a:r>
              <a:rPr lang="en-US" sz="1500" b="1" cap="all" spc="55" dirty="0">
                <a:solidFill>
                  <a:srgbClr val="008080"/>
                </a:solidFill>
                <a:latin typeface="Century Gothic"/>
                <a:cs typeface="Arial"/>
              </a:rPr>
              <a:t>VERIRRTE </a:t>
            </a:r>
            <a:r>
              <a:rPr lang="en-US" sz="1500" b="1" cap="all" spc="55" dirty="0" smtClean="0">
                <a:solidFill>
                  <a:srgbClr val="008080"/>
                </a:solidFill>
                <a:latin typeface="Century Gothic"/>
                <a:cs typeface="Arial"/>
              </a:rPr>
              <a:t>FLEDERMÄUSE</a:t>
            </a:r>
          </a:p>
          <a:p>
            <a:pPr algn="ctr">
              <a:spcBef>
                <a:spcPts val="658"/>
              </a:spcBef>
              <a:spcAft>
                <a:spcPts val="1317"/>
              </a:spcAft>
            </a:pPr>
            <a:r>
              <a:rPr lang="de-DE" sz="1100" dirty="0">
                <a:latin typeface="Century Gothic" panose="020B0502020202020204" pitchFamily="34" charset="0"/>
              </a:rPr>
              <a:t>Fledermäuse die aus Versehen in eine neue Umgebung verfrachtet werden sind vielleicht nicht fähig, eine sichere Unterkunft oder Winterschlaf Platz zu finden. Sie werden ihren Umzug wahrscheinlich nicht überleben.</a:t>
            </a:r>
          </a:p>
          <a:p>
            <a:pPr algn="ctr">
              <a:spcBef>
                <a:spcPts val="658"/>
              </a:spcBef>
              <a:spcAft>
                <a:spcPts val="1317"/>
              </a:spcAft>
            </a:pPr>
            <a:r>
              <a:rPr lang="de-DE" sz="1100" dirty="0">
                <a:latin typeface="Century Gothic" panose="020B0502020202020204" pitchFamily="34" charset="0"/>
              </a:rPr>
              <a:t>Die Pilz Krankheit die als Weißnasen Syndrom bekannt ist hat in North Amerika schon Millionen von Fledermäusen getötet. Das Weißnasen Syndrom wurde in Ost Kanada, Ost U.S.A., und im U.S. Staat Washington gefunden. Fledermäuse, die in neue Gegenden gebracht werden, können die Sporen des Pilzes übertragen der das Weißnasen </a:t>
            </a:r>
            <a:r>
              <a:rPr lang="de-DE" sz="1100" dirty="0" smtClean="0">
                <a:latin typeface="Century Gothic" panose="020B0502020202020204" pitchFamily="34" charset="0"/>
              </a:rPr>
              <a:t>Syndrom verursacht</a:t>
            </a:r>
            <a:r>
              <a:rPr lang="de-DE" sz="1100" dirty="0">
                <a:latin typeface="Century Gothic" panose="020B0502020202020204" pitchFamily="34" charset="0"/>
              </a:rPr>
              <a:t>, und damit gesunde Fledermaus Völker infizieren.</a:t>
            </a:r>
          </a:p>
          <a:p>
            <a:pPr algn="ctr">
              <a:spcBef>
                <a:spcPts val="658"/>
              </a:spcBef>
              <a:spcAft>
                <a:spcPts val="1317"/>
              </a:spcAft>
            </a:pPr>
            <a:endParaRPr lang="en-CA" sz="1500" b="1" cap="all" spc="55" dirty="0">
              <a:solidFill>
                <a:srgbClr val="008080"/>
              </a:solidFill>
              <a:latin typeface="Century Gothic"/>
              <a:cs typeface="Arial"/>
            </a:endParaRPr>
          </a:p>
        </p:txBody>
      </p:sp>
      <p:pic>
        <p:nvPicPr>
          <p:cNvPr id="89" name="Picture 88"/>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42435" y="228600"/>
            <a:ext cx="2505006" cy="1666321"/>
          </a:xfrm>
          <a:prstGeom prst="rect">
            <a:avLst/>
          </a:prstGeom>
          <a:noFill/>
          <a:ln>
            <a:noFill/>
          </a:ln>
        </p:spPr>
      </p:pic>
      <p:sp>
        <p:nvSpPr>
          <p:cNvPr id="92" name="Text Box 97"/>
          <p:cNvSpPr txBox="1">
            <a:spLocks noChangeArrowheads="1"/>
          </p:cNvSpPr>
          <p:nvPr/>
        </p:nvSpPr>
        <p:spPr bwMode="auto">
          <a:xfrm>
            <a:off x="3417676" y="1905000"/>
            <a:ext cx="2754524" cy="563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spcBef>
                <a:spcPts val="1536"/>
              </a:spcBef>
              <a:spcAft>
                <a:spcPts val="512"/>
              </a:spcAft>
            </a:pPr>
            <a:r>
              <a:rPr lang="en-US" sz="1200" cap="all" dirty="0" smtClean="0">
                <a:solidFill>
                  <a:srgbClr val="808000"/>
                </a:solidFill>
                <a:latin typeface="Century Gothic" panose="020B0502020202020204" pitchFamily="34" charset="0"/>
                <a:cs typeface="Arial"/>
              </a:rPr>
              <a:t>WIE </a:t>
            </a:r>
            <a:r>
              <a:rPr lang="en-US" sz="1200" cap="all" dirty="0">
                <a:solidFill>
                  <a:srgbClr val="808000"/>
                </a:solidFill>
                <a:latin typeface="Century Gothic" panose="020B0502020202020204" pitchFamily="34" charset="0"/>
                <a:cs typeface="Arial"/>
              </a:rPr>
              <a:t>SIE HELFEN </a:t>
            </a:r>
            <a:r>
              <a:rPr lang="en-US" sz="1200" cap="all" dirty="0" smtClean="0">
                <a:solidFill>
                  <a:srgbClr val="808000"/>
                </a:solidFill>
                <a:latin typeface="Century Gothic" panose="020B0502020202020204" pitchFamily="34" charset="0"/>
                <a:cs typeface="Arial"/>
              </a:rPr>
              <a:t>KÖNNEN</a:t>
            </a:r>
            <a:br>
              <a:rPr lang="en-US" sz="1200" cap="all" dirty="0" smtClean="0">
                <a:solidFill>
                  <a:srgbClr val="808000"/>
                </a:solidFill>
                <a:latin typeface="Century Gothic" panose="020B0502020202020204" pitchFamily="34" charset="0"/>
                <a:cs typeface="Arial"/>
              </a:rPr>
            </a:br>
            <a:r>
              <a:rPr lang="de-DE" sz="1200" b="1" dirty="0" smtClean="0">
                <a:latin typeface="Century Gothic" panose="020B0502020202020204" pitchFamily="34" charset="0"/>
                <a:ea typeface="Times New Roman"/>
              </a:rPr>
              <a:t>BEVOR </a:t>
            </a:r>
            <a:r>
              <a:rPr lang="de-DE" sz="1200" b="1" dirty="0">
                <a:latin typeface="Century Gothic" panose="020B0502020202020204" pitchFamily="34" charset="0"/>
                <a:ea typeface="Times New Roman"/>
              </a:rPr>
              <a:t>SIE IHREN PLATZ </a:t>
            </a:r>
            <a:r>
              <a:rPr lang="de-DE" sz="1200" b="1" dirty="0" smtClean="0">
                <a:latin typeface="Century Gothic" panose="020B0502020202020204" pitchFamily="34" charset="0"/>
                <a:ea typeface="Times New Roman"/>
              </a:rPr>
              <a:t>VERLASSEN</a:t>
            </a:r>
          </a:p>
          <a:p>
            <a:pPr marL="171450" indent="-171450">
              <a:spcBef>
                <a:spcPts val="1536"/>
              </a:spcBef>
              <a:spcAft>
                <a:spcPts val="512"/>
              </a:spcAft>
              <a:buFont typeface="Arial" panose="020B0604020202020204" pitchFamily="34" charset="0"/>
              <a:buChar char="•"/>
            </a:pPr>
            <a:r>
              <a:rPr lang="de-DE" sz="1000" dirty="0" smtClean="0">
                <a:latin typeface="Century Gothic" panose="020B0502020202020204" pitchFamily="34" charset="0"/>
                <a:ea typeface="Times New Roman"/>
                <a:cs typeface="Arial"/>
              </a:rPr>
              <a:t>Untersuchen Sie die Aussenseite von Ihrem Wohnwagen, Anhänger oder Zelt bevor Sie abfahren um sicherzugehen, dass dort keine Fledermäuse hängen</a:t>
            </a:r>
          </a:p>
          <a:p>
            <a:pPr marL="171450" indent="-171450">
              <a:spcBef>
                <a:spcPts val="1536"/>
              </a:spcBef>
              <a:spcAft>
                <a:spcPts val="512"/>
              </a:spcAft>
              <a:buFont typeface="Arial" panose="020B0604020202020204" pitchFamily="34" charset="0"/>
              <a:buChar char="•"/>
            </a:pPr>
            <a:r>
              <a:rPr lang="de-DE" sz="1000" dirty="0" smtClean="0">
                <a:latin typeface="Century Gothic" panose="020B0502020202020204" pitchFamily="34" charset="0"/>
                <a:ea typeface="Times New Roman"/>
                <a:cs typeface="Arial"/>
              </a:rPr>
              <a:t>Sehen </a:t>
            </a:r>
            <a:r>
              <a:rPr lang="de-DE" sz="1000" dirty="0">
                <a:latin typeface="Century Gothic" panose="020B0502020202020204" pitchFamily="34" charset="0"/>
                <a:ea typeface="Times New Roman"/>
                <a:cs typeface="Arial"/>
              </a:rPr>
              <a:t>Sie in der Unterseite von Ihrem Sonnenschirm nach bevor Sie ihn wegpacken, und suchen Sie in der Markise bevor Sie diese aufrollen</a:t>
            </a:r>
          </a:p>
          <a:p>
            <a:pPr marL="171450" indent="-171450">
              <a:spcBef>
                <a:spcPts val="1536"/>
              </a:spcBef>
              <a:spcAft>
                <a:spcPts val="512"/>
              </a:spcAft>
              <a:buFont typeface="Arial" panose="020B0604020202020204" pitchFamily="34" charset="0"/>
              <a:buChar char="•"/>
            </a:pPr>
            <a:r>
              <a:rPr lang="de-DE" sz="1000" dirty="0" smtClean="0">
                <a:latin typeface="Century Gothic" panose="020B0502020202020204" pitchFamily="34" charset="0"/>
                <a:ea typeface="Times New Roman"/>
                <a:cs typeface="Arial"/>
              </a:rPr>
              <a:t>Wenn </a:t>
            </a:r>
            <a:r>
              <a:rPr lang="de-DE" sz="1000" dirty="0">
                <a:latin typeface="Century Gothic" panose="020B0502020202020204" pitchFamily="34" charset="0"/>
                <a:ea typeface="Times New Roman"/>
                <a:cs typeface="Arial"/>
              </a:rPr>
              <a:t>möglich,  prüfen Sie den Schirm </a:t>
            </a:r>
            <a:r>
              <a:rPr lang="de-DE" sz="1000" dirty="0" smtClean="0">
                <a:latin typeface="Century Gothic" panose="020B0502020202020204" pitchFamily="34" charset="0"/>
                <a:ea typeface="Times New Roman"/>
                <a:cs typeface="Arial"/>
              </a:rPr>
              <a:t>und </a:t>
            </a:r>
            <a:r>
              <a:rPr lang="de-DE" sz="1000" dirty="0">
                <a:latin typeface="Century Gothic" panose="020B0502020202020204" pitchFamily="34" charset="0"/>
                <a:ea typeface="Times New Roman"/>
                <a:cs typeface="Arial"/>
              </a:rPr>
              <a:t>die Markise am Abend bevor Sie schlafen gehen </a:t>
            </a:r>
            <a:r>
              <a:rPr lang="de-DE" sz="1000" dirty="0" smtClean="0">
                <a:latin typeface="Century Gothic" panose="020B0502020202020204" pitchFamily="34" charset="0"/>
                <a:ea typeface="Times New Roman"/>
                <a:cs typeface="Arial"/>
              </a:rPr>
              <a:t/>
            </a:r>
            <a:br>
              <a:rPr lang="de-DE" sz="1000" dirty="0" smtClean="0">
                <a:latin typeface="Century Gothic" panose="020B0502020202020204" pitchFamily="34" charset="0"/>
                <a:ea typeface="Times New Roman"/>
                <a:cs typeface="Arial"/>
              </a:rPr>
            </a:br>
            <a:endParaRPr lang="de-DE" sz="1000" dirty="0" smtClean="0">
              <a:latin typeface="Century Gothic" panose="020B0502020202020204" pitchFamily="34" charset="0"/>
              <a:ea typeface="Times New Roman"/>
              <a:cs typeface="Arial"/>
            </a:endParaRPr>
          </a:p>
          <a:p>
            <a:pPr>
              <a:tabLst>
                <a:tab pos="0" algn="l"/>
              </a:tabLst>
            </a:pPr>
            <a:r>
              <a:rPr lang="de-DE" sz="1200" b="1" dirty="0" smtClean="0">
                <a:latin typeface="Century Gothic" panose="020B0502020202020204" pitchFamily="34" charset="0"/>
                <a:ea typeface="Times New Roman"/>
              </a:rPr>
              <a:t>WENN </a:t>
            </a:r>
            <a:r>
              <a:rPr lang="de-DE" sz="1200" b="1" dirty="0">
                <a:latin typeface="Century Gothic" panose="020B0502020202020204" pitchFamily="34" charset="0"/>
                <a:ea typeface="Times New Roman"/>
              </a:rPr>
              <a:t>SIE AM PLATZ </a:t>
            </a:r>
            <a:r>
              <a:rPr lang="de-DE" sz="1200" b="1" dirty="0" smtClean="0">
                <a:latin typeface="Century Gothic" panose="020B0502020202020204" pitchFamily="34" charset="0"/>
                <a:ea typeface="Times New Roman"/>
              </a:rPr>
              <a:t>ANKOMMEN</a:t>
            </a:r>
          </a:p>
          <a:p>
            <a:pPr>
              <a:tabLst>
                <a:tab pos="0" algn="l"/>
              </a:tabLst>
            </a:pPr>
            <a:endParaRPr lang="de-DE" sz="1200" b="1" dirty="0">
              <a:latin typeface="Century Gothic" panose="020B0502020202020204" pitchFamily="34" charset="0"/>
              <a:ea typeface="Times New Roman"/>
              <a:cs typeface="Arial"/>
            </a:endParaRPr>
          </a:p>
          <a:p>
            <a:pPr marL="171450" indent="-171450">
              <a:buFont typeface="Arial" panose="020B0604020202020204" pitchFamily="34" charset="0"/>
              <a:buChar char="•"/>
              <a:tabLst>
                <a:tab pos="0" algn="l"/>
              </a:tabLst>
            </a:pPr>
            <a:r>
              <a:rPr lang="de-DE" sz="1000" dirty="0" smtClean="0">
                <a:latin typeface="Century Gothic" panose="020B0502020202020204" pitchFamily="34" charset="0"/>
                <a:ea typeface="Times New Roman"/>
                <a:cs typeface="Arial"/>
              </a:rPr>
              <a:t>Prüfen </a:t>
            </a:r>
            <a:r>
              <a:rPr lang="de-DE" sz="1000" dirty="0">
                <a:latin typeface="Century Gothic" panose="020B0502020202020204" pitchFamily="34" charset="0"/>
                <a:ea typeface="Times New Roman"/>
                <a:cs typeface="Arial"/>
              </a:rPr>
              <a:t>Sie vorsichtig Markisen, Sonnenschirme, und ausfahrbare Wohnwagen beim </a:t>
            </a:r>
            <a:r>
              <a:rPr lang="de-DE" sz="1000" dirty="0" smtClean="0">
                <a:latin typeface="Century Gothic" panose="020B0502020202020204" pitchFamily="34" charset="0"/>
                <a:ea typeface="Times New Roman"/>
                <a:cs typeface="Arial"/>
              </a:rPr>
              <a:t>öffnen</a:t>
            </a:r>
          </a:p>
          <a:p>
            <a:pPr marL="171450" indent="-171450">
              <a:buFont typeface="Arial" panose="020B0604020202020204" pitchFamily="34" charset="0"/>
              <a:buChar char="•"/>
              <a:tabLst>
                <a:tab pos="0" algn="l"/>
              </a:tabLst>
            </a:pPr>
            <a:endParaRPr lang="de-DE" sz="1000" dirty="0">
              <a:latin typeface="Century Gothic" panose="020B0502020202020204" pitchFamily="34" charset="0"/>
              <a:ea typeface="Times New Roman"/>
              <a:cs typeface="Arial"/>
            </a:endParaRPr>
          </a:p>
          <a:p>
            <a:pPr marL="171450" indent="-171450">
              <a:buFont typeface="Arial" panose="020B0604020202020204" pitchFamily="34" charset="0"/>
              <a:buChar char="•"/>
              <a:tabLst>
                <a:tab pos="0" algn="l"/>
              </a:tabLst>
            </a:pPr>
            <a:r>
              <a:rPr lang="de-DE" sz="1000" dirty="0" smtClean="0">
                <a:latin typeface="Century Gothic" panose="020B0502020202020204" pitchFamily="34" charset="0"/>
                <a:ea typeface="Times New Roman"/>
                <a:cs typeface="Arial"/>
              </a:rPr>
              <a:t>Falls </a:t>
            </a:r>
            <a:r>
              <a:rPr lang="de-DE" sz="1000" dirty="0">
                <a:latin typeface="Century Gothic" panose="020B0502020202020204" pitchFamily="34" charset="0"/>
                <a:ea typeface="Times New Roman"/>
                <a:cs typeface="Arial"/>
              </a:rPr>
              <a:t>Sie eine Fledermaus finden, bitte benachrichtigen Sie das örtliche Wildleben (Umweltschutz) Amt (siehe Kontakt Information), und wenn möglich, halten Sie die Fledermaus vorsichtig in einem offenen Behälter (siehe Anleitung in brauner Text Box) </a:t>
            </a:r>
          </a:p>
        </p:txBody>
      </p:sp>
      <p:sp>
        <p:nvSpPr>
          <p:cNvPr id="2075" name="Rectangle 2074"/>
          <p:cNvSpPr/>
          <p:nvPr/>
        </p:nvSpPr>
        <p:spPr>
          <a:xfrm>
            <a:off x="6664705" y="830050"/>
            <a:ext cx="2666999" cy="6332503"/>
          </a:xfrm>
          <a:prstGeom prst="rect">
            <a:avLst/>
          </a:prstGeom>
        </p:spPr>
        <p:txBody>
          <a:bodyPr wrap="square">
            <a:spAutoFit/>
          </a:bodyPr>
          <a:lstStyle/>
          <a:p>
            <a:pPr>
              <a:spcBef>
                <a:spcPts val="1536"/>
              </a:spcBef>
              <a:spcAft>
                <a:spcPts val="512"/>
              </a:spcAft>
            </a:pPr>
            <a:r>
              <a:rPr lang="de-DE" sz="1200" b="1" cap="all" dirty="0">
                <a:solidFill>
                  <a:srgbClr val="808000"/>
                </a:solidFill>
                <a:latin typeface="Century Gothic"/>
                <a:cs typeface="Arial"/>
              </a:rPr>
              <a:t>WÄREND SIE IHR CAMP ABBAUEN, </a:t>
            </a:r>
            <a:r>
              <a:rPr lang="de-DE" sz="1200" cap="all" dirty="0">
                <a:solidFill>
                  <a:srgbClr val="808000"/>
                </a:solidFill>
                <a:latin typeface="Century Gothic"/>
                <a:cs typeface="Arial"/>
              </a:rPr>
              <a:t>FALLS SIE EINE FLEDERMAUS AUF DER AUSSENSEITE IHRES WOHNWAGENS ODER IHRER MARKISE SEHEN</a:t>
            </a:r>
            <a:endParaRPr lang="en-US" sz="1000" dirty="0">
              <a:latin typeface="Century Gothic"/>
              <a:ea typeface="Times New Roman"/>
              <a:cs typeface="Arial"/>
            </a:endParaRPr>
          </a:p>
          <a:p>
            <a:pPr marL="292601" indent="-292601">
              <a:spcAft>
                <a:spcPts val="1023"/>
              </a:spcAft>
              <a:buFont typeface="Symbol"/>
              <a:buChar char=""/>
            </a:pPr>
            <a:r>
              <a:rPr lang="de-DE" sz="1100" dirty="0" smtClean="0">
                <a:latin typeface="Century Gothic"/>
                <a:ea typeface="Times New Roman"/>
                <a:cs typeface="Arial"/>
              </a:rPr>
              <a:t>Behalten </a:t>
            </a:r>
            <a:r>
              <a:rPr lang="de-DE" sz="1100" dirty="0">
                <a:latin typeface="Century Gothic"/>
                <a:ea typeface="Times New Roman"/>
                <a:cs typeface="Arial"/>
              </a:rPr>
              <a:t>Sie die Fledermaus im Auge und halten Sie Ihre Kinder und Haustiere auf Abstand. Wie fast alle wilden Tiere können Fledermäuse beissen, wenn sie angefasst werden.</a:t>
            </a:r>
          </a:p>
          <a:p>
            <a:pPr marL="292601" indent="-292601">
              <a:spcAft>
                <a:spcPts val="1023"/>
              </a:spcAft>
              <a:buFont typeface="Symbol"/>
              <a:buChar char=""/>
            </a:pPr>
            <a:r>
              <a:rPr lang="de-DE" sz="1100" dirty="0" smtClean="0">
                <a:latin typeface="Century Gothic"/>
                <a:ea typeface="Times New Roman"/>
                <a:cs typeface="Arial"/>
              </a:rPr>
              <a:t>Die </a:t>
            </a:r>
            <a:r>
              <a:rPr lang="de-DE" sz="1100" dirty="0">
                <a:latin typeface="Century Gothic"/>
                <a:ea typeface="Times New Roman"/>
                <a:cs typeface="Arial"/>
              </a:rPr>
              <a:t>Fledermaus wird möglicherweise von allein wegfliegen. Bitte stellen Sie sicher, dass die Fledermaus weggeflogen ist bevor Sie den Camping Platz verlassen</a:t>
            </a:r>
          </a:p>
          <a:p>
            <a:pPr marL="292601" indent="-292601">
              <a:spcAft>
                <a:spcPts val="1023"/>
              </a:spcAft>
              <a:buFont typeface="Symbol"/>
              <a:buChar char=""/>
            </a:pPr>
            <a:r>
              <a:rPr lang="de-DE" sz="1100" dirty="0" smtClean="0">
                <a:latin typeface="Century Gothic"/>
                <a:ea typeface="Times New Roman"/>
                <a:cs typeface="Arial"/>
              </a:rPr>
              <a:t>Falten </a:t>
            </a:r>
            <a:r>
              <a:rPr lang="de-DE" sz="1100" dirty="0">
                <a:latin typeface="Century Gothic"/>
                <a:ea typeface="Times New Roman"/>
                <a:cs typeface="Arial"/>
              </a:rPr>
              <a:t>Sie nicht ihren Schirm oder die Markise solange eine Fledermaus darin hängt</a:t>
            </a:r>
          </a:p>
          <a:p>
            <a:pPr marL="292601" indent="-292601">
              <a:spcAft>
                <a:spcPts val="1023"/>
              </a:spcAft>
              <a:buFont typeface="Symbol"/>
              <a:buChar char=""/>
            </a:pPr>
            <a:r>
              <a:rPr lang="de-DE" sz="1100" dirty="0" smtClean="0">
                <a:latin typeface="Century Gothic"/>
                <a:ea typeface="Times New Roman"/>
                <a:cs typeface="Arial"/>
              </a:rPr>
              <a:t>Falls </a:t>
            </a:r>
            <a:r>
              <a:rPr lang="de-DE" sz="1100" dirty="0">
                <a:latin typeface="Century Gothic"/>
                <a:ea typeface="Times New Roman"/>
                <a:cs typeface="Arial"/>
              </a:rPr>
              <a:t>die Fledermaus nicht von allein wegfliegt, bitte stupsen Sie sie </a:t>
            </a:r>
            <a:r>
              <a:rPr lang="de-DE" sz="1100" b="1" dirty="0">
                <a:latin typeface="Century Gothic"/>
                <a:ea typeface="Times New Roman"/>
                <a:cs typeface="Arial"/>
              </a:rPr>
              <a:t>vorsichtig und sanft </a:t>
            </a:r>
            <a:r>
              <a:rPr lang="de-DE" sz="1100" dirty="0">
                <a:latin typeface="Century Gothic"/>
                <a:ea typeface="Times New Roman"/>
                <a:cs typeface="Arial"/>
              </a:rPr>
              <a:t>mit einem Handfeger um sie vom Schirm oder Wohnwagen zu entfernen oder sie zum wegfliegen zu bewegen</a:t>
            </a:r>
          </a:p>
          <a:p>
            <a:pPr marL="292601" indent="-292601">
              <a:spcAft>
                <a:spcPts val="1023"/>
              </a:spcAft>
              <a:buFont typeface="Symbol"/>
              <a:buChar char=""/>
            </a:pPr>
            <a:r>
              <a:rPr lang="de-DE" sz="1100" dirty="0" smtClean="0">
                <a:latin typeface="Century Gothic"/>
                <a:ea typeface="Times New Roman"/>
                <a:cs typeface="Arial"/>
              </a:rPr>
              <a:t>Falls </a:t>
            </a:r>
            <a:r>
              <a:rPr lang="de-DE" sz="1100" dirty="0">
                <a:latin typeface="Century Gothic"/>
                <a:ea typeface="Times New Roman"/>
                <a:cs typeface="Arial"/>
              </a:rPr>
              <a:t>die Fledermaus nicht wegfliegt, plazieren Sie sie hoch genug in einem Baum oder Strauch, so dass Kinder und Haustiere sie nicht erreichen können</a:t>
            </a:r>
          </a:p>
        </p:txBody>
      </p:sp>
      <p:sp>
        <p:nvSpPr>
          <p:cNvPr id="2076" name="TextBox 2075"/>
          <p:cNvSpPr txBox="1"/>
          <p:nvPr/>
        </p:nvSpPr>
        <p:spPr>
          <a:xfrm>
            <a:off x="10078210" y="457200"/>
            <a:ext cx="2362199" cy="1323439"/>
          </a:xfrm>
          <a:prstGeom prst="rect">
            <a:avLst/>
          </a:prstGeom>
          <a:solidFill>
            <a:srgbClr val="B03B00"/>
          </a:solidFill>
        </p:spPr>
        <p:txBody>
          <a:bodyPr wrap="square" rtlCol="0">
            <a:spAutoFit/>
          </a:bodyPr>
          <a:lstStyle/>
          <a:p>
            <a:pPr algn="ctr"/>
            <a:r>
              <a:rPr lang="de-DE" sz="1000" i="1" dirty="0">
                <a:solidFill>
                  <a:schemeClr val="bg1"/>
                </a:solidFill>
                <a:latin typeface="Segoe UI Symbol" panose="020B0502040204020203" pitchFamily="34" charset="0"/>
                <a:ea typeface="Segoe UI Symbol" panose="020B0502040204020203" pitchFamily="34" charset="0"/>
              </a:rPr>
              <a:t>Denken Sie daran, </a:t>
            </a:r>
            <a:r>
              <a:rPr lang="de-DE" sz="1000" b="1" i="1" dirty="0">
                <a:solidFill>
                  <a:schemeClr val="bg1"/>
                </a:solidFill>
                <a:latin typeface="Segoe UI Symbol" panose="020B0502040204020203" pitchFamily="34" charset="0"/>
                <a:ea typeface="Segoe UI Symbol" panose="020B0502040204020203" pitchFamily="34" charset="0"/>
              </a:rPr>
              <a:t>niemals </a:t>
            </a:r>
            <a:r>
              <a:rPr lang="de-DE" sz="1000" i="1" dirty="0">
                <a:solidFill>
                  <a:schemeClr val="bg1"/>
                </a:solidFill>
                <a:latin typeface="Segoe UI Symbol" panose="020B0502040204020203" pitchFamily="34" charset="0"/>
                <a:ea typeface="Segoe UI Symbol" panose="020B0502040204020203" pitchFamily="34" charset="0"/>
              </a:rPr>
              <a:t>eine Fledermaus mit nackten Händen anfassen. Nehmen Sie ein dickes Handtuch, oder Ofen- (oder Leder) Handschuhe um die Fledermaus zu entfernen oder stupsen Sie die Fledermaus SANFT mit einem Handfeger in einen Behälter.</a:t>
            </a:r>
            <a:endParaRPr lang="en-CA" dirty="0"/>
          </a:p>
        </p:txBody>
      </p:sp>
      <p:sp>
        <p:nvSpPr>
          <p:cNvPr id="36" name="Rectangle 91"/>
          <p:cNvSpPr>
            <a:spLocks noChangeArrowheads="1"/>
          </p:cNvSpPr>
          <p:nvPr/>
        </p:nvSpPr>
        <p:spPr bwMode="auto">
          <a:xfrm>
            <a:off x="10106407" y="1757936"/>
            <a:ext cx="2189985" cy="4185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228528" rIns="0" bIns="76176" numCol="1" anchor="ctr" anchorCtr="0" compatLnSpc="1">
            <a:prstTxWarp prst="textNoShape">
              <a:avLst/>
            </a:prstTxWarp>
            <a:spAutoFit/>
          </a:bodyPr>
          <a:lstStyle/>
          <a:p>
            <a:pPr defTabSz="780272" fontAlgn="base">
              <a:spcBef>
                <a:spcPct val="0"/>
              </a:spcBef>
              <a:spcAft>
                <a:spcPct val="0"/>
              </a:spcAft>
            </a:pPr>
            <a:r>
              <a:rPr lang="en-US" altLang="en-US" sz="1200" dirty="0">
                <a:solidFill>
                  <a:srgbClr val="808000"/>
                </a:solidFill>
                <a:latin typeface="Century Gothic" pitchFamily="34" charset="0"/>
                <a:cs typeface="Arial" pitchFamily="34" charset="0"/>
              </a:rPr>
              <a:t>FALLS SIE HILFE </a:t>
            </a:r>
            <a:r>
              <a:rPr lang="en-US" altLang="en-US" sz="1200" dirty="0" smtClean="0">
                <a:solidFill>
                  <a:srgbClr val="808000"/>
                </a:solidFill>
                <a:latin typeface="Century Gothic" pitchFamily="34" charset="0"/>
                <a:cs typeface="Arial" pitchFamily="34" charset="0"/>
              </a:rPr>
              <a:t>BRAUCHEN</a:t>
            </a:r>
          </a:p>
          <a:p>
            <a:pPr defTabSz="780272" fontAlgn="base">
              <a:spcBef>
                <a:spcPct val="0"/>
              </a:spcBef>
              <a:spcAft>
                <a:spcPct val="0"/>
              </a:spcAft>
            </a:pPr>
            <a:endParaRPr lang="en-US" altLang="en-US" sz="1200" dirty="0" smtClean="0">
              <a:solidFill>
                <a:srgbClr val="808000"/>
              </a:solidFill>
              <a:latin typeface="Century Gothic" pitchFamily="34" charset="0"/>
              <a:cs typeface="Arial" pitchFamily="34" charset="0"/>
            </a:endParaRPr>
          </a:p>
          <a:p>
            <a:pPr defTabSz="780272" fontAlgn="base">
              <a:spcBef>
                <a:spcPct val="0"/>
              </a:spcBef>
              <a:spcAft>
                <a:spcPct val="0"/>
              </a:spcAft>
            </a:pPr>
            <a:r>
              <a:rPr lang="de-DE" altLang="en-US" sz="1100" dirty="0">
                <a:latin typeface="Century Gothic" pitchFamily="34" charset="0"/>
                <a:ea typeface="Times New Roman" pitchFamily="18" charset="0"/>
                <a:cs typeface="Arial" pitchFamily="34" charset="0"/>
              </a:rPr>
              <a:t>Falls Sie von einer Fledermaus gekratzt oder gebissen wurden, suchen Sie bitte sofort einen Arzt auf, denn Sie brauchen eine Tetanus Impfung. Kein Grund zur Panik - die wenigsten Fledermäuse haben Tetanus - aber Sie müssen auf jeden Fall einen Arzt aufsuchen, zur Sicherheit. </a:t>
            </a:r>
          </a:p>
          <a:p>
            <a:pPr defTabSz="780272" fontAlgn="base">
              <a:spcBef>
                <a:spcPct val="0"/>
              </a:spcBef>
              <a:spcAft>
                <a:spcPct val="0"/>
              </a:spcAft>
            </a:pPr>
            <a:endParaRPr lang="de-DE" altLang="en-US" sz="1100" dirty="0">
              <a:latin typeface="Century Gothic" pitchFamily="34" charset="0"/>
              <a:ea typeface="Times New Roman" pitchFamily="18" charset="0"/>
              <a:cs typeface="Arial" pitchFamily="34" charset="0"/>
            </a:endParaRPr>
          </a:p>
          <a:p>
            <a:pPr defTabSz="780272" fontAlgn="base">
              <a:spcBef>
                <a:spcPct val="0"/>
              </a:spcBef>
              <a:spcAft>
                <a:spcPct val="0"/>
              </a:spcAft>
            </a:pPr>
            <a:r>
              <a:rPr lang="de-DE" altLang="en-US" sz="1100" dirty="0">
                <a:latin typeface="Century Gothic" pitchFamily="34" charset="0"/>
                <a:ea typeface="Times New Roman" pitchFamily="18" charset="0"/>
                <a:cs typeface="Arial" pitchFamily="34" charset="0"/>
              </a:rPr>
              <a:t>Falls Sie Hilfe brauchen um mit einer Fledermaus an Ihrem Wohnwagen umzugehen, oder im Falle dass Sie eine Fledermaus gefunden haben, die verletzt oder krank erscheint, bitte kontaktieren Sie   </a:t>
            </a:r>
          </a:p>
          <a:p>
            <a:pPr defTabSz="780272" fontAlgn="base">
              <a:spcBef>
                <a:spcPct val="0"/>
              </a:spcBef>
              <a:spcAft>
                <a:spcPct val="0"/>
              </a:spcAft>
            </a:pPr>
            <a:endParaRPr lang="de-DE" altLang="en-US" sz="1000" dirty="0">
              <a:latin typeface="Century Gothic" pitchFamily="34" charset="0"/>
              <a:ea typeface="Times New Roman" pitchFamily="18" charset="0"/>
              <a:cs typeface="Arial" pitchFamily="34" charset="0"/>
            </a:endParaRPr>
          </a:p>
          <a:p>
            <a:pPr defTabSz="780272" fontAlgn="base">
              <a:spcBef>
                <a:spcPct val="0"/>
              </a:spcBef>
              <a:spcAft>
                <a:spcPct val="0"/>
              </a:spcAft>
            </a:pPr>
            <a:r>
              <a:rPr lang="de-DE" altLang="en-US" sz="1000" dirty="0">
                <a:solidFill>
                  <a:srgbClr val="FF0000"/>
                </a:solidFill>
                <a:latin typeface="Century Gothic" pitchFamily="34" charset="0"/>
                <a:ea typeface="Times New Roman" pitchFamily="18" charset="0"/>
                <a:cs typeface="Arial" pitchFamily="34" charset="0"/>
              </a:rPr>
              <a:t>&lt;Kontakt Information&gt;</a:t>
            </a:r>
          </a:p>
          <a:p>
            <a:pPr defTabSz="780272" fontAlgn="base">
              <a:spcBef>
                <a:spcPct val="0"/>
              </a:spcBef>
              <a:spcAft>
                <a:spcPct val="0"/>
              </a:spcAft>
            </a:pPr>
            <a:endParaRPr lang="de-DE" altLang="en-US" sz="1000" dirty="0">
              <a:latin typeface="Century Gothic" pitchFamily="34" charset="0"/>
              <a:ea typeface="Times New Roman" pitchFamily="18" charset="0"/>
              <a:cs typeface="Arial" pitchFamily="34" charset="0"/>
            </a:endParaRPr>
          </a:p>
        </p:txBody>
      </p:sp>
      <p:pic>
        <p:nvPicPr>
          <p:cNvPr id="2138"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83023" y="6248400"/>
            <a:ext cx="1552575" cy="752475"/>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C:\Users\jsegers\Downloads\lostbatGER.gif"/>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r="16107"/>
          <a:stretch/>
        </p:blipFill>
        <p:spPr bwMode="auto">
          <a:xfrm>
            <a:off x="244788" y="422364"/>
            <a:ext cx="2766483" cy="24732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0365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183</TotalTime>
  <Words>638</Words>
  <Application>Microsoft Office PowerPoint</Application>
  <PresentationFormat>Custom</PresentationFormat>
  <Paragraphs>52</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Company>University of Prince Edward Island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JSegers</dc:creator>
  <cp:lastModifiedBy>JSegers</cp:lastModifiedBy>
  <cp:revision>24</cp:revision>
  <cp:lastPrinted>2017-03-31T14:41:53Z</cp:lastPrinted>
  <dcterms:created xsi:type="dcterms:W3CDTF">2017-03-31T13:18:28Z</dcterms:created>
  <dcterms:modified xsi:type="dcterms:W3CDTF">2017-12-11T20:04:59Z</dcterms:modified>
</cp:coreProperties>
</file>